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3" r:id="rId1"/>
  </p:sldMasterIdLst>
  <p:notesMasterIdLst>
    <p:notesMasterId r:id="rId34"/>
  </p:notesMasterIdLst>
  <p:handoutMasterIdLst>
    <p:handoutMasterId r:id="rId35"/>
  </p:handoutMasterIdLst>
  <p:sldIdLst>
    <p:sldId id="2716" r:id="rId2"/>
    <p:sldId id="2572" r:id="rId3"/>
    <p:sldId id="2556" r:id="rId4"/>
    <p:sldId id="2557" r:id="rId5"/>
    <p:sldId id="2560" r:id="rId6"/>
    <p:sldId id="2600" r:id="rId7"/>
    <p:sldId id="2601" r:id="rId8"/>
    <p:sldId id="2213" r:id="rId9"/>
    <p:sldId id="2559" r:id="rId10"/>
    <p:sldId id="2833" r:id="rId11"/>
    <p:sldId id="2842" r:id="rId12"/>
    <p:sldId id="2603" r:id="rId13"/>
    <p:sldId id="2843" r:id="rId14"/>
    <p:sldId id="2678" r:id="rId15"/>
    <p:sldId id="2844" r:id="rId16"/>
    <p:sldId id="2564" r:id="rId17"/>
    <p:sldId id="2602" r:id="rId18"/>
    <p:sldId id="2815" r:id="rId19"/>
    <p:sldId id="2817" r:id="rId20"/>
    <p:sldId id="2666" r:id="rId21"/>
    <p:sldId id="2621" r:id="rId22"/>
    <p:sldId id="2622" r:id="rId23"/>
    <p:sldId id="2623" r:id="rId24"/>
    <p:sldId id="2624" r:id="rId25"/>
    <p:sldId id="2818" r:id="rId26"/>
    <p:sldId id="2654" r:id="rId27"/>
    <p:sldId id="2840" r:id="rId28"/>
    <p:sldId id="2848" r:id="rId29"/>
    <p:sldId id="2849" r:id="rId30"/>
    <p:sldId id="2850" r:id="rId31"/>
    <p:sldId id="2852" r:id="rId32"/>
    <p:sldId id="2853" r:id="rId33"/>
  </p:sldIdLst>
  <p:sldSz cx="12192000" cy="6858000"/>
  <p:notesSz cx="6807200" cy="99393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00"/>
    <a:srgbClr val="3D8353"/>
    <a:srgbClr val="800000"/>
    <a:srgbClr val="CC3300"/>
    <a:srgbClr val="00CC99"/>
    <a:srgbClr val="FF6600"/>
    <a:srgbClr val="006600"/>
    <a:srgbClr val="3366CC"/>
    <a:srgbClr val="0099CC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0502A8-7EAF-4EAC-ADCE-2B2C659EB434}" v="212" dt="2020-11-16T00:20:42.6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63" autoAdjust="0"/>
    <p:restoredTop sz="94316" autoAdjust="0"/>
  </p:normalViewPr>
  <p:slideViewPr>
    <p:cSldViewPr>
      <p:cViewPr varScale="1">
        <p:scale>
          <a:sx n="59" d="100"/>
          <a:sy n="59" d="100"/>
        </p:scale>
        <p:origin x="544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59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8646"/>
    </p:cViewPr>
  </p:sorterViewPr>
  <p:notesViewPr>
    <p:cSldViewPr>
      <p:cViewPr>
        <p:scale>
          <a:sx n="100" d="100"/>
          <a:sy n="100" d="100"/>
        </p:scale>
        <p:origin x="-882" y="2478"/>
      </p:cViewPr>
      <p:guideLst>
        <p:guide orient="horz" pos="3132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s DOWLING" userId="2dab6ca7-225d-4136-95ac-894604d59c20" providerId="ADAL" clId="{370502A8-7EAF-4EAC-ADCE-2B2C659EB434}"/>
    <pc:docChg chg="undo custSel modSld">
      <pc:chgData name="Ross DOWLING" userId="2dab6ca7-225d-4136-95ac-894604d59c20" providerId="ADAL" clId="{370502A8-7EAF-4EAC-ADCE-2B2C659EB434}" dt="2020-11-16T00:20:43.602" v="204" actId="20577"/>
      <pc:docMkLst>
        <pc:docMk/>
      </pc:docMkLst>
      <pc:sldChg chg="modSp">
        <pc:chgData name="Ross DOWLING" userId="2dab6ca7-225d-4136-95ac-894604d59c20" providerId="ADAL" clId="{370502A8-7EAF-4EAC-ADCE-2B2C659EB434}" dt="2020-11-16T00:11:46.641" v="62" actId="20577"/>
        <pc:sldMkLst>
          <pc:docMk/>
          <pc:sldMk cId="0" sldId="2213"/>
        </pc:sldMkLst>
        <pc:spChg chg="mod">
          <ac:chgData name="Ross DOWLING" userId="2dab6ca7-225d-4136-95ac-894604d59c20" providerId="ADAL" clId="{370502A8-7EAF-4EAC-ADCE-2B2C659EB434}" dt="2020-11-16T00:11:46.641" v="62" actId="20577"/>
          <ac:spMkLst>
            <pc:docMk/>
            <pc:sldMk cId="0" sldId="2213"/>
            <ac:spMk id="8" creationId="{9337E725-15FD-48B7-A415-ABF2881C4EAB}"/>
          </ac:spMkLst>
        </pc:spChg>
        <pc:spChg chg="mod">
          <ac:chgData name="Ross DOWLING" userId="2dab6ca7-225d-4136-95ac-894604d59c20" providerId="ADAL" clId="{370502A8-7EAF-4EAC-ADCE-2B2C659EB434}" dt="2020-11-16T00:11:36.397" v="59" actId="1076"/>
          <ac:spMkLst>
            <pc:docMk/>
            <pc:sldMk cId="0" sldId="2213"/>
            <ac:spMk id="10243" creationId="{5C7865D6-CC0D-4B44-9113-744A95BA023E}"/>
          </ac:spMkLst>
        </pc:spChg>
      </pc:sldChg>
      <pc:sldChg chg="modAnim">
        <pc:chgData name="Ross DOWLING" userId="2dab6ca7-225d-4136-95ac-894604d59c20" providerId="ADAL" clId="{370502A8-7EAF-4EAC-ADCE-2B2C659EB434}" dt="2020-11-16T00:12:44.668" v="67"/>
        <pc:sldMkLst>
          <pc:docMk/>
          <pc:sldMk cId="1571221084" sldId="2559"/>
        </pc:sldMkLst>
      </pc:sldChg>
      <pc:sldChg chg="modSp">
        <pc:chgData name="Ross DOWLING" userId="2dab6ca7-225d-4136-95ac-894604d59c20" providerId="ADAL" clId="{370502A8-7EAF-4EAC-ADCE-2B2C659EB434}" dt="2020-11-16T00:08:00.208" v="19" actId="1076"/>
        <pc:sldMkLst>
          <pc:docMk/>
          <pc:sldMk cId="220478221" sldId="2572"/>
        </pc:sldMkLst>
        <pc:spChg chg="mod">
          <ac:chgData name="Ross DOWLING" userId="2dab6ca7-225d-4136-95ac-894604d59c20" providerId="ADAL" clId="{370502A8-7EAF-4EAC-ADCE-2B2C659EB434}" dt="2020-11-16T00:08:00.208" v="19" actId="1076"/>
          <ac:spMkLst>
            <pc:docMk/>
            <pc:sldMk cId="220478221" sldId="2572"/>
            <ac:spMk id="7" creationId="{61B32F62-45EE-44B0-9EB5-0F4C8D4879A6}"/>
          </ac:spMkLst>
        </pc:spChg>
        <pc:spChg chg="mod">
          <ac:chgData name="Ross DOWLING" userId="2dab6ca7-225d-4136-95ac-894604d59c20" providerId="ADAL" clId="{370502A8-7EAF-4EAC-ADCE-2B2C659EB434}" dt="2020-11-16T00:07:35.408" v="10" actId="1076"/>
          <ac:spMkLst>
            <pc:docMk/>
            <pc:sldMk cId="220478221" sldId="2572"/>
            <ac:spMk id="10" creationId="{00000000-0000-0000-0000-000000000000}"/>
          </ac:spMkLst>
        </pc:spChg>
        <pc:picChg chg="mod">
          <ac:chgData name="Ross DOWLING" userId="2dab6ca7-225d-4136-95ac-894604d59c20" providerId="ADAL" clId="{370502A8-7EAF-4EAC-ADCE-2B2C659EB434}" dt="2020-11-16T00:07:43.677" v="14" actId="1076"/>
          <ac:picMkLst>
            <pc:docMk/>
            <pc:sldMk cId="220478221" sldId="2572"/>
            <ac:picMk id="5" creationId="{E7FB5134-1DE7-4EA1-9DF0-53E1EE3C5A58}"/>
          </ac:picMkLst>
        </pc:picChg>
        <pc:picChg chg="mod">
          <ac:chgData name="Ross DOWLING" userId="2dab6ca7-225d-4136-95ac-894604d59c20" providerId="ADAL" clId="{370502A8-7EAF-4EAC-ADCE-2B2C659EB434}" dt="2020-11-16T00:07:47.465" v="15" actId="1076"/>
          <ac:picMkLst>
            <pc:docMk/>
            <pc:sldMk cId="220478221" sldId="2572"/>
            <ac:picMk id="6" creationId="{B7D3E23E-9819-4CB1-BC83-8A77BD30FD66}"/>
          </ac:picMkLst>
        </pc:picChg>
      </pc:sldChg>
      <pc:sldChg chg="modSp">
        <pc:chgData name="Ross DOWLING" userId="2dab6ca7-225d-4136-95ac-894604d59c20" providerId="ADAL" clId="{370502A8-7EAF-4EAC-ADCE-2B2C659EB434}" dt="2020-11-16T00:08:56.105" v="20" actId="1076"/>
        <pc:sldMkLst>
          <pc:docMk/>
          <pc:sldMk cId="2791568054" sldId="2600"/>
        </pc:sldMkLst>
        <pc:spChg chg="mod">
          <ac:chgData name="Ross DOWLING" userId="2dab6ca7-225d-4136-95ac-894604d59c20" providerId="ADAL" clId="{370502A8-7EAF-4EAC-ADCE-2B2C659EB434}" dt="2020-11-16T00:08:56.105" v="20" actId="1076"/>
          <ac:spMkLst>
            <pc:docMk/>
            <pc:sldMk cId="2791568054" sldId="2600"/>
            <ac:spMk id="18434" creationId="{00000000-0000-0000-0000-000000000000}"/>
          </ac:spMkLst>
        </pc:spChg>
      </pc:sldChg>
      <pc:sldChg chg="modSp modAnim">
        <pc:chgData name="Ross DOWLING" userId="2dab6ca7-225d-4136-95ac-894604d59c20" providerId="ADAL" clId="{370502A8-7EAF-4EAC-ADCE-2B2C659EB434}" dt="2020-11-16T00:10:26.147" v="39"/>
        <pc:sldMkLst>
          <pc:docMk/>
          <pc:sldMk cId="673298348" sldId="2601"/>
        </pc:sldMkLst>
        <pc:spChg chg="mod">
          <ac:chgData name="Ross DOWLING" userId="2dab6ca7-225d-4136-95ac-894604d59c20" providerId="ADAL" clId="{370502A8-7EAF-4EAC-ADCE-2B2C659EB434}" dt="2020-11-16T00:10:09.145" v="36" actId="1076"/>
          <ac:spMkLst>
            <pc:docMk/>
            <pc:sldMk cId="673298348" sldId="2601"/>
            <ac:spMk id="6" creationId="{00000000-0000-0000-0000-000000000000}"/>
          </ac:spMkLst>
        </pc:spChg>
        <pc:picChg chg="mod">
          <ac:chgData name="Ross DOWLING" userId="2dab6ca7-225d-4136-95ac-894604d59c20" providerId="ADAL" clId="{370502A8-7EAF-4EAC-ADCE-2B2C659EB434}" dt="2020-11-16T00:10:05.074" v="35" actId="1076"/>
          <ac:picMkLst>
            <pc:docMk/>
            <pc:sldMk cId="673298348" sldId="2601"/>
            <ac:picMk id="3" creationId="{00000000-0000-0000-0000-000000000000}"/>
          </ac:picMkLst>
        </pc:picChg>
      </pc:sldChg>
      <pc:sldChg chg="modSp">
        <pc:chgData name="Ross DOWLING" userId="2dab6ca7-225d-4136-95ac-894604d59c20" providerId="ADAL" clId="{370502A8-7EAF-4EAC-ADCE-2B2C659EB434}" dt="2020-11-16T00:07:04.027" v="7" actId="692"/>
        <pc:sldMkLst>
          <pc:docMk/>
          <pc:sldMk cId="364018828" sldId="2716"/>
        </pc:sldMkLst>
        <pc:picChg chg="mod">
          <ac:chgData name="Ross DOWLING" userId="2dab6ca7-225d-4136-95ac-894604d59c20" providerId="ADAL" clId="{370502A8-7EAF-4EAC-ADCE-2B2C659EB434}" dt="2020-11-16T00:06:30.909" v="2" actId="1076"/>
          <ac:picMkLst>
            <pc:docMk/>
            <pc:sldMk cId="364018828" sldId="2716"/>
            <ac:picMk id="3" creationId="{00000000-0000-0000-0000-000000000000}"/>
          </ac:picMkLst>
        </pc:picChg>
        <pc:picChg chg="mod">
          <ac:chgData name="Ross DOWLING" userId="2dab6ca7-225d-4136-95ac-894604d59c20" providerId="ADAL" clId="{370502A8-7EAF-4EAC-ADCE-2B2C659EB434}" dt="2020-11-16T00:07:04.027" v="7" actId="692"/>
          <ac:picMkLst>
            <pc:docMk/>
            <pc:sldMk cId="364018828" sldId="2716"/>
            <ac:picMk id="4" creationId="{6199CB46-9B52-4137-9220-04666A943DD2}"/>
          </ac:picMkLst>
        </pc:picChg>
        <pc:picChg chg="mod">
          <ac:chgData name="Ross DOWLING" userId="2dab6ca7-225d-4136-95ac-894604d59c20" providerId="ADAL" clId="{370502A8-7EAF-4EAC-ADCE-2B2C659EB434}" dt="2020-11-16T00:06:25.898" v="1" actId="1076"/>
          <ac:picMkLst>
            <pc:docMk/>
            <pc:sldMk cId="364018828" sldId="2716"/>
            <ac:picMk id="12" creationId="{F3157418-FFA5-478B-8CA5-9F3FCE34D56C}"/>
          </ac:picMkLst>
        </pc:picChg>
      </pc:sldChg>
      <pc:sldChg chg="addSp modSp">
        <pc:chgData name="Ross DOWLING" userId="2dab6ca7-225d-4136-95ac-894604d59c20" providerId="ADAL" clId="{370502A8-7EAF-4EAC-ADCE-2B2C659EB434}" dt="2020-11-16T00:19:34.035" v="180" actId="1076"/>
        <pc:sldMkLst>
          <pc:docMk/>
          <pc:sldMk cId="3324471169" sldId="2817"/>
        </pc:sldMkLst>
        <pc:spChg chg="add mod">
          <ac:chgData name="Ross DOWLING" userId="2dab6ca7-225d-4136-95ac-894604d59c20" providerId="ADAL" clId="{370502A8-7EAF-4EAC-ADCE-2B2C659EB434}" dt="2020-11-16T00:14:43.181" v="88"/>
          <ac:spMkLst>
            <pc:docMk/>
            <pc:sldMk cId="3324471169" sldId="2817"/>
            <ac:spMk id="2" creationId="{2650924B-C29C-4181-87A1-4D8806646EF2}"/>
          </ac:spMkLst>
        </pc:spChg>
        <pc:spChg chg="add mod">
          <ac:chgData name="Ross DOWLING" userId="2dab6ca7-225d-4136-95ac-894604d59c20" providerId="ADAL" clId="{370502A8-7EAF-4EAC-ADCE-2B2C659EB434}" dt="2020-11-16T00:14:55.287" v="97" actId="20577"/>
          <ac:spMkLst>
            <pc:docMk/>
            <pc:sldMk cId="3324471169" sldId="2817"/>
            <ac:spMk id="4" creationId="{6EB7B6D6-FFA7-4BA0-94E8-F4709DE7EFB0}"/>
          </ac:spMkLst>
        </pc:spChg>
        <pc:spChg chg="add mod">
          <ac:chgData name="Ross DOWLING" userId="2dab6ca7-225d-4136-95ac-894604d59c20" providerId="ADAL" clId="{370502A8-7EAF-4EAC-ADCE-2B2C659EB434}" dt="2020-11-16T00:15:07.538" v="99" actId="1076"/>
          <ac:spMkLst>
            <pc:docMk/>
            <pc:sldMk cId="3324471169" sldId="2817"/>
            <ac:spMk id="5" creationId="{60411CF0-5E20-45AD-B7B3-8DC8AB514D5E}"/>
          </ac:spMkLst>
        </pc:spChg>
        <pc:spChg chg="add mod">
          <ac:chgData name="Ross DOWLING" userId="2dab6ca7-225d-4136-95ac-894604d59c20" providerId="ADAL" clId="{370502A8-7EAF-4EAC-ADCE-2B2C659EB434}" dt="2020-11-16T00:18:39.192" v="170" actId="1076"/>
          <ac:spMkLst>
            <pc:docMk/>
            <pc:sldMk cId="3324471169" sldId="2817"/>
            <ac:spMk id="6" creationId="{56B9B665-4DD1-4027-8B80-16CDDC445708}"/>
          </ac:spMkLst>
        </pc:spChg>
        <pc:spChg chg="add mod">
          <ac:chgData name="Ross DOWLING" userId="2dab6ca7-225d-4136-95ac-894604d59c20" providerId="ADAL" clId="{370502A8-7EAF-4EAC-ADCE-2B2C659EB434}" dt="2020-11-16T00:19:34.035" v="180" actId="1076"/>
          <ac:spMkLst>
            <pc:docMk/>
            <pc:sldMk cId="3324471169" sldId="2817"/>
            <ac:spMk id="7" creationId="{33EFAA28-3730-4935-A6E2-53C1DD1DEABD}"/>
          </ac:spMkLst>
        </pc:spChg>
        <pc:spChg chg="add mod">
          <ac:chgData name="Ross DOWLING" userId="2dab6ca7-225d-4136-95ac-894604d59c20" providerId="ADAL" clId="{370502A8-7EAF-4EAC-ADCE-2B2C659EB434}" dt="2020-11-16T00:16:29.864" v="124" actId="1076"/>
          <ac:spMkLst>
            <pc:docMk/>
            <pc:sldMk cId="3324471169" sldId="2817"/>
            <ac:spMk id="8" creationId="{BFFC7763-8974-4098-AB62-7EAD8FF35F09}"/>
          </ac:spMkLst>
        </pc:spChg>
        <pc:spChg chg="add mod">
          <ac:chgData name="Ross DOWLING" userId="2dab6ca7-225d-4136-95ac-894604d59c20" providerId="ADAL" clId="{370502A8-7EAF-4EAC-ADCE-2B2C659EB434}" dt="2020-11-16T00:17:22.584" v="138" actId="1076"/>
          <ac:spMkLst>
            <pc:docMk/>
            <pc:sldMk cId="3324471169" sldId="2817"/>
            <ac:spMk id="9" creationId="{122236EA-7AC3-45AC-82EB-16FA30F6712B}"/>
          </ac:spMkLst>
        </pc:spChg>
        <pc:spChg chg="add mod">
          <ac:chgData name="Ross DOWLING" userId="2dab6ca7-225d-4136-95ac-894604d59c20" providerId="ADAL" clId="{370502A8-7EAF-4EAC-ADCE-2B2C659EB434}" dt="2020-11-16T00:17:40.209" v="141" actId="1076"/>
          <ac:spMkLst>
            <pc:docMk/>
            <pc:sldMk cId="3324471169" sldId="2817"/>
            <ac:spMk id="10" creationId="{A0EBBF61-A816-4380-8832-E6F465016C62}"/>
          </ac:spMkLst>
        </pc:spChg>
        <pc:spChg chg="add mod">
          <ac:chgData name="Ross DOWLING" userId="2dab6ca7-225d-4136-95ac-894604d59c20" providerId="ADAL" clId="{370502A8-7EAF-4EAC-ADCE-2B2C659EB434}" dt="2020-11-16T00:19:03.615" v="175" actId="1076"/>
          <ac:spMkLst>
            <pc:docMk/>
            <pc:sldMk cId="3324471169" sldId="2817"/>
            <ac:spMk id="11" creationId="{48F0825D-489B-43A0-8534-D5745FEF5A1B}"/>
          </ac:spMkLst>
        </pc:spChg>
        <pc:spChg chg="add mod">
          <ac:chgData name="Ross DOWLING" userId="2dab6ca7-225d-4136-95ac-894604d59c20" providerId="ADAL" clId="{370502A8-7EAF-4EAC-ADCE-2B2C659EB434}" dt="2020-11-16T00:18:35.016" v="169" actId="1076"/>
          <ac:spMkLst>
            <pc:docMk/>
            <pc:sldMk cId="3324471169" sldId="2817"/>
            <ac:spMk id="12" creationId="{B268503D-4751-4FB7-B3E6-BDF2F7C32B49}"/>
          </ac:spMkLst>
        </pc:spChg>
        <pc:picChg chg="mod modCrop">
          <ac:chgData name="Ross DOWLING" userId="2dab6ca7-225d-4136-95ac-894604d59c20" providerId="ADAL" clId="{370502A8-7EAF-4EAC-ADCE-2B2C659EB434}" dt="2020-11-16T00:16:13.103" v="118" actId="1076"/>
          <ac:picMkLst>
            <pc:docMk/>
            <pc:sldMk cId="3324471169" sldId="2817"/>
            <ac:picMk id="3" creationId="{6F41797B-5F91-435A-808D-DB023A208AC6}"/>
          </ac:picMkLst>
        </pc:picChg>
      </pc:sldChg>
      <pc:sldChg chg="modSp">
        <pc:chgData name="Ross DOWLING" userId="2dab6ca7-225d-4136-95ac-894604d59c20" providerId="ADAL" clId="{370502A8-7EAF-4EAC-ADCE-2B2C659EB434}" dt="2020-11-16T00:13:30.050" v="74" actId="1076"/>
        <pc:sldMkLst>
          <pc:docMk/>
          <pc:sldMk cId="1597818207" sldId="2843"/>
        </pc:sldMkLst>
        <pc:spChg chg="mod">
          <ac:chgData name="Ross DOWLING" userId="2dab6ca7-225d-4136-95ac-894604d59c20" providerId="ADAL" clId="{370502A8-7EAF-4EAC-ADCE-2B2C659EB434}" dt="2020-11-16T00:13:30.050" v="74" actId="1076"/>
          <ac:spMkLst>
            <pc:docMk/>
            <pc:sldMk cId="1597818207" sldId="2843"/>
            <ac:spMk id="8" creationId="{00000000-0000-0000-0000-000000000000}"/>
          </ac:spMkLst>
        </pc:spChg>
        <pc:picChg chg="mod">
          <ac:chgData name="Ross DOWLING" userId="2dab6ca7-225d-4136-95ac-894604d59c20" providerId="ADAL" clId="{370502A8-7EAF-4EAC-ADCE-2B2C659EB434}" dt="2020-11-16T00:13:23.199" v="71" actId="1076"/>
          <ac:picMkLst>
            <pc:docMk/>
            <pc:sldMk cId="1597818207" sldId="2843"/>
            <ac:picMk id="16" creationId="{7A87F3FA-3CBB-4852-9F3D-AF22EF7AA97E}"/>
          </ac:picMkLst>
        </pc:picChg>
        <pc:picChg chg="mod">
          <ac:chgData name="Ross DOWLING" userId="2dab6ca7-225d-4136-95ac-894604d59c20" providerId="ADAL" clId="{370502A8-7EAF-4EAC-ADCE-2B2C659EB434}" dt="2020-11-16T00:13:27.116" v="73" actId="14100"/>
          <ac:picMkLst>
            <pc:docMk/>
            <pc:sldMk cId="1597818207" sldId="2843"/>
            <ac:picMk id="17" creationId="{E755E1B6-80F4-4A82-950B-406965D00485}"/>
          </ac:picMkLst>
        </pc:picChg>
      </pc:sldChg>
      <pc:sldChg chg="addSp delSp modSp">
        <pc:chgData name="Ross DOWLING" userId="2dab6ca7-225d-4136-95ac-894604d59c20" providerId="ADAL" clId="{370502A8-7EAF-4EAC-ADCE-2B2C659EB434}" dt="2020-11-16T00:20:43.602" v="204" actId="20577"/>
        <pc:sldMkLst>
          <pc:docMk/>
          <pc:sldMk cId="478699259" sldId="2852"/>
        </pc:sldMkLst>
        <pc:spChg chg="add del">
          <ac:chgData name="Ross DOWLING" userId="2dab6ca7-225d-4136-95ac-894604d59c20" providerId="ADAL" clId="{370502A8-7EAF-4EAC-ADCE-2B2C659EB434}" dt="2020-11-16T00:20:42.686" v="202"/>
          <ac:spMkLst>
            <pc:docMk/>
            <pc:sldMk cId="478699259" sldId="2852"/>
            <ac:spMk id="4" creationId="{586D4C98-DD0E-4867-B7A1-75E65D606117}"/>
          </ac:spMkLst>
        </pc:spChg>
        <pc:spChg chg="mod">
          <ac:chgData name="Ross DOWLING" userId="2dab6ca7-225d-4136-95ac-894604d59c20" providerId="ADAL" clId="{370502A8-7EAF-4EAC-ADCE-2B2C659EB434}" dt="2020-11-16T00:20:43.602" v="204" actId="20577"/>
          <ac:spMkLst>
            <pc:docMk/>
            <pc:sldMk cId="478699259" sldId="2852"/>
            <ac:spMk id="12291" creationId="{00000000-0000-0000-0000-000000000000}"/>
          </ac:spMkLst>
        </pc:spChg>
      </pc:sldChg>
    </pc:docChg>
  </pc:docChgLst>
  <pc:docChgLst>
    <pc:chgData name="Ross DOWLING" userId="2dab6ca7-225d-4136-95ac-894604d59c20" providerId="ADAL" clId="{FBF1D8B9-8013-4406-A4F6-4A5068A2E4A8}"/>
    <pc:docChg chg="undo custSel mod delSld modSld sldOrd modMainMaster">
      <pc:chgData name="Ross DOWLING" userId="2dab6ca7-225d-4136-95ac-894604d59c20" providerId="ADAL" clId="{FBF1D8B9-8013-4406-A4F6-4A5068A2E4A8}" dt="2020-11-15T07:23:08.042" v="421" actId="2696"/>
      <pc:docMkLst>
        <pc:docMk/>
      </pc:docMkLst>
      <pc:sldChg chg="modSp">
        <pc:chgData name="Ross DOWLING" userId="2dab6ca7-225d-4136-95ac-894604d59c20" providerId="ADAL" clId="{FBF1D8B9-8013-4406-A4F6-4A5068A2E4A8}" dt="2020-11-15T06:59:07.893" v="108" actId="1076"/>
        <pc:sldMkLst>
          <pc:docMk/>
          <pc:sldMk cId="0" sldId="2213"/>
        </pc:sldMkLst>
        <pc:spChg chg="mod">
          <ac:chgData name="Ross DOWLING" userId="2dab6ca7-225d-4136-95ac-894604d59c20" providerId="ADAL" clId="{FBF1D8B9-8013-4406-A4F6-4A5068A2E4A8}" dt="2020-11-15T06:59:01.702" v="107" actId="1076"/>
          <ac:spMkLst>
            <pc:docMk/>
            <pc:sldMk cId="0" sldId="2213"/>
            <ac:spMk id="8" creationId="{9337E725-15FD-48B7-A415-ABF2881C4EAB}"/>
          </ac:spMkLst>
        </pc:spChg>
        <pc:spChg chg="mod">
          <ac:chgData name="Ross DOWLING" userId="2dab6ca7-225d-4136-95ac-894604d59c20" providerId="ADAL" clId="{FBF1D8B9-8013-4406-A4F6-4A5068A2E4A8}" dt="2020-11-15T06:59:07.893" v="108" actId="1076"/>
          <ac:spMkLst>
            <pc:docMk/>
            <pc:sldMk cId="0" sldId="2213"/>
            <ac:spMk id="10243" creationId="{5C7865D6-CC0D-4B44-9113-744A95BA023E}"/>
          </ac:spMkLst>
        </pc:spChg>
        <pc:picChg chg="mod">
          <ac:chgData name="Ross DOWLING" userId="2dab6ca7-225d-4136-95ac-894604d59c20" providerId="ADAL" clId="{FBF1D8B9-8013-4406-A4F6-4A5068A2E4A8}" dt="2020-11-15T06:58:30.372" v="94" actId="1076"/>
          <ac:picMkLst>
            <pc:docMk/>
            <pc:sldMk cId="0" sldId="2213"/>
            <ac:picMk id="5" creationId="{3FB1DD19-36FE-451A-9B05-77EF2401C32D}"/>
          </ac:picMkLst>
        </pc:picChg>
      </pc:sldChg>
      <pc:sldChg chg="modSp">
        <pc:chgData name="Ross DOWLING" userId="2dab6ca7-225d-4136-95ac-894604d59c20" providerId="ADAL" clId="{FBF1D8B9-8013-4406-A4F6-4A5068A2E4A8}" dt="2020-11-15T06:53:28.363" v="0"/>
        <pc:sldMkLst>
          <pc:docMk/>
          <pc:sldMk cId="3441886823" sldId="2556"/>
        </pc:sldMkLst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k cId="3441886823" sldId="2556"/>
            <ac:spMk id="18434" creationId="{00000000-0000-0000-0000-000000000000}"/>
          </ac:spMkLst>
        </pc:spChg>
      </pc:sldChg>
      <pc:sldChg chg="modSp">
        <pc:chgData name="Ross DOWLING" userId="2dab6ca7-225d-4136-95ac-894604d59c20" providerId="ADAL" clId="{FBF1D8B9-8013-4406-A4F6-4A5068A2E4A8}" dt="2020-11-15T06:56:26.569" v="59" actId="1076"/>
        <pc:sldMkLst>
          <pc:docMk/>
          <pc:sldMk cId="3616805990" sldId="2557"/>
        </pc:sldMkLst>
        <pc:spChg chg="mod">
          <ac:chgData name="Ross DOWLING" userId="2dab6ca7-225d-4136-95ac-894604d59c20" providerId="ADAL" clId="{FBF1D8B9-8013-4406-A4F6-4A5068A2E4A8}" dt="2020-11-15T06:56:19.606" v="56" actId="1076"/>
          <ac:spMkLst>
            <pc:docMk/>
            <pc:sldMk cId="3616805990" sldId="2557"/>
            <ac:spMk id="75779" creationId="{00000000-0000-0000-0000-000000000000}"/>
          </ac:spMkLst>
        </pc:spChg>
        <pc:spChg chg="mod">
          <ac:chgData name="Ross DOWLING" userId="2dab6ca7-225d-4136-95ac-894604d59c20" providerId="ADAL" clId="{FBF1D8B9-8013-4406-A4F6-4A5068A2E4A8}" dt="2020-11-15T06:56:24.128" v="58" actId="1076"/>
          <ac:spMkLst>
            <pc:docMk/>
            <pc:sldMk cId="3616805990" sldId="2557"/>
            <ac:spMk id="142338" creationId="{00000000-0000-0000-0000-000000000000}"/>
          </ac:spMkLst>
        </pc:spChg>
        <pc:picChg chg="mod">
          <ac:chgData name="Ross DOWLING" userId="2dab6ca7-225d-4136-95ac-894604d59c20" providerId="ADAL" clId="{FBF1D8B9-8013-4406-A4F6-4A5068A2E4A8}" dt="2020-11-15T06:56:21.054" v="57" actId="1076"/>
          <ac:picMkLst>
            <pc:docMk/>
            <pc:sldMk cId="3616805990" sldId="2557"/>
            <ac:picMk id="142340" creationId="{00000000-0000-0000-0000-000000000000}"/>
          </ac:picMkLst>
        </pc:picChg>
        <pc:picChg chg="mod">
          <ac:chgData name="Ross DOWLING" userId="2dab6ca7-225d-4136-95ac-894604d59c20" providerId="ADAL" clId="{FBF1D8B9-8013-4406-A4F6-4A5068A2E4A8}" dt="2020-11-15T06:56:26.569" v="59" actId="1076"/>
          <ac:picMkLst>
            <pc:docMk/>
            <pc:sldMk cId="3616805990" sldId="2557"/>
            <ac:picMk id="142341" creationId="{00000000-0000-0000-0000-000000000000}"/>
          </ac:picMkLst>
        </pc:picChg>
      </pc:sldChg>
      <pc:sldChg chg="modSp">
        <pc:chgData name="Ross DOWLING" userId="2dab6ca7-225d-4136-95ac-894604d59c20" providerId="ADAL" clId="{FBF1D8B9-8013-4406-A4F6-4A5068A2E4A8}" dt="2020-11-15T07:00:12.054" v="161" actId="1076"/>
        <pc:sldMkLst>
          <pc:docMk/>
          <pc:sldMk cId="1571221084" sldId="2559"/>
        </pc:sldMkLst>
        <pc:spChg chg="mod">
          <ac:chgData name="Ross DOWLING" userId="2dab6ca7-225d-4136-95ac-894604d59c20" providerId="ADAL" clId="{FBF1D8B9-8013-4406-A4F6-4A5068A2E4A8}" dt="2020-11-15T07:00:12.054" v="161" actId="1076"/>
          <ac:spMkLst>
            <pc:docMk/>
            <pc:sldMk cId="1571221084" sldId="2559"/>
            <ac:spMk id="2" creationId="{00000000-0000-0000-0000-000000000000}"/>
          </ac:spMkLst>
        </pc:spChg>
        <pc:spChg chg="mod">
          <ac:chgData name="Ross DOWLING" userId="2dab6ca7-225d-4136-95ac-894604d59c20" providerId="ADAL" clId="{FBF1D8B9-8013-4406-A4F6-4A5068A2E4A8}" dt="2020-11-15T07:00:00.691" v="159" actId="1076"/>
          <ac:spMkLst>
            <pc:docMk/>
            <pc:sldMk cId="1571221084" sldId="2559"/>
            <ac:spMk id="61442" creationId="{00000000-0000-0000-0000-000000000000}"/>
          </ac:spMkLst>
        </pc:spChg>
        <pc:graphicFrameChg chg="mod modGraphic">
          <ac:chgData name="Ross DOWLING" userId="2dab6ca7-225d-4136-95ac-894604d59c20" providerId="ADAL" clId="{FBF1D8B9-8013-4406-A4F6-4A5068A2E4A8}" dt="2020-11-15T07:00:06.973" v="160" actId="1076"/>
          <ac:graphicFrameMkLst>
            <pc:docMk/>
            <pc:sldMk cId="1571221084" sldId="2559"/>
            <ac:graphicFrameMk id="4" creationId="{00000000-0000-0000-0000-000000000000}"/>
          </ac:graphicFrameMkLst>
        </pc:graphicFrameChg>
        <pc:picChg chg="mod">
          <ac:chgData name="Ross DOWLING" userId="2dab6ca7-225d-4136-95ac-894604d59c20" providerId="ADAL" clId="{FBF1D8B9-8013-4406-A4F6-4A5068A2E4A8}" dt="2020-11-15T06:59:57.571" v="158" actId="1076"/>
          <ac:picMkLst>
            <pc:docMk/>
            <pc:sldMk cId="1571221084" sldId="2559"/>
            <ac:picMk id="5" creationId="{00000000-0000-0000-0000-000000000000}"/>
          </ac:picMkLst>
        </pc:picChg>
      </pc:sldChg>
      <pc:sldChg chg="modSp">
        <pc:chgData name="Ross DOWLING" userId="2dab6ca7-225d-4136-95ac-894604d59c20" providerId="ADAL" clId="{FBF1D8B9-8013-4406-A4F6-4A5068A2E4A8}" dt="2020-11-15T06:53:28.363" v="0"/>
        <pc:sldMkLst>
          <pc:docMk/>
          <pc:sldMk cId="4025406580" sldId="2560"/>
        </pc:sldMkLst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k cId="4025406580" sldId="2560"/>
            <ac:spMk id="7" creationId="{00000000-0000-0000-0000-000000000000}"/>
          </ac:spMkLst>
        </pc:spChg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k cId="4025406580" sldId="2560"/>
            <ac:spMk id="142338" creationId="{00000000-0000-0000-0000-000000000000}"/>
          </ac:spMkLst>
        </pc:spChg>
        <pc:picChg chg="mod">
          <ac:chgData name="Ross DOWLING" userId="2dab6ca7-225d-4136-95ac-894604d59c20" providerId="ADAL" clId="{FBF1D8B9-8013-4406-A4F6-4A5068A2E4A8}" dt="2020-11-15T06:53:28.363" v="0"/>
          <ac:picMkLst>
            <pc:docMk/>
            <pc:sldMk cId="4025406580" sldId="2560"/>
            <ac:picMk id="142340" creationId="{00000000-0000-0000-0000-000000000000}"/>
          </ac:picMkLst>
        </pc:picChg>
        <pc:picChg chg="mod">
          <ac:chgData name="Ross DOWLING" userId="2dab6ca7-225d-4136-95ac-894604d59c20" providerId="ADAL" clId="{FBF1D8B9-8013-4406-A4F6-4A5068A2E4A8}" dt="2020-11-15T06:53:28.363" v="0"/>
          <ac:picMkLst>
            <pc:docMk/>
            <pc:sldMk cId="4025406580" sldId="2560"/>
            <ac:picMk id="142341" creationId="{00000000-0000-0000-0000-000000000000}"/>
          </ac:picMkLst>
        </pc:picChg>
      </pc:sldChg>
      <pc:sldChg chg="modSp">
        <pc:chgData name="Ross DOWLING" userId="2dab6ca7-225d-4136-95ac-894604d59c20" providerId="ADAL" clId="{FBF1D8B9-8013-4406-A4F6-4A5068A2E4A8}" dt="2020-11-15T06:53:28.363" v="0"/>
        <pc:sldMkLst>
          <pc:docMk/>
          <pc:sldMk cId="54474951" sldId="2564"/>
        </pc:sldMkLst>
        <pc:graphicFrameChg chg="mod">
          <ac:chgData name="Ross DOWLING" userId="2dab6ca7-225d-4136-95ac-894604d59c20" providerId="ADAL" clId="{FBF1D8B9-8013-4406-A4F6-4A5068A2E4A8}" dt="2020-11-15T06:53:28.363" v="0"/>
          <ac:graphicFrameMkLst>
            <pc:docMk/>
            <pc:sldMk cId="54474951" sldId="2564"/>
            <ac:graphicFrameMk id="82977" creationId="{00000000-0000-0000-0000-000000000000}"/>
          </ac:graphicFrameMkLst>
        </pc:graphicFrameChg>
        <pc:picChg chg="mod">
          <ac:chgData name="Ross DOWLING" userId="2dab6ca7-225d-4136-95ac-894604d59c20" providerId="ADAL" clId="{FBF1D8B9-8013-4406-A4F6-4A5068A2E4A8}" dt="2020-11-15T06:53:28.363" v="0"/>
          <ac:picMkLst>
            <pc:docMk/>
            <pc:sldMk cId="54474951" sldId="2564"/>
            <ac:picMk id="138266" creationId="{00000000-0000-0000-0000-000000000000}"/>
          </ac:picMkLst>
        </pc:picChg>
        <pc:picChg chg="mod">
          <ac:chgData name="Ross DOWLING" userId="2dab6ca7-225d-4136-95ac-894604d59c20" providerId="ADAL" clId="{FBF1D8B9-8013-4406-A4F6-4A5068A2E4A8}" dt="2020-11-15T06:53:28.363" v="0"/>
          <ac:picMkLst>
            <pc:docMk/>
            <pc:sldMk cId="54474951" sldId="2564"/>
            <ac:picMk id="138267" creationId="{00000000-0000-0000-0000-000000000000}"/>
          </ac:picMkLst>
        </pc:picChg>
        <pc:picChg chg="mod">
          <ac:chgData name="Ross DOWLING" userId="2dab6ca7-225d-4136-95ac-894604d59c20" providerId="ADAL" clId="{FBF1D8B9-8013-4406-A4F6-4A5068A2E4A8}" dt="2020-11-15T06:53:28.363" v="0"/>
          <ac:picMkLst>
            <pc:docMk/>
            <pc:sldMk cId="54474951" sldId="2564"/>
            <ac:picMk id="138268" creationId="{00000000-0000-0000-0000-000000000000}"/>
          </ac:picMkLst>
        </pc:picChg>
      </pc:sldChg>
      <pc:sldChg chg="addSp modSp">
        <pc:chgData name="Ross DOWLING" userId="2dab6ca7-225d-4136-95ac-894604d59c20" providerId="ADAL" clId="{FBF1D8B9-8013-4406-A4F6-4A5068A2E4A8}" dt="2020-11-15T06:55:53.618" v="50" actId="1076"/>
        <pc:sldMkLst>
          <pc:docMk/>
          <pc:sldMk cId="220478221" sldId="2572"/>
        </pc:sldMkLst>
        <pc:spChg chg="add mod">
          <ac:chgData name="Ross DOWLING" userId="2dab6ca7-225d-4136-95ac-894604d59c20" providerId="ADAL" clId="{FBF1D8B9-8013-4406-A4F6-4A5068A2E4A8}" dt="2020-11-15T06:55:51.917" v="49" actId="1076"/>
          <ac:spMkLst>
            <pc:docMk/>
            <pc:sldMk cId="220478221" sldId="2572"/>
            <ac:spMk id="7" creationId="{61B32F62-45EE-44B0-9EB5-0F4C8D4879A6}"/>
          </ac:spMkLst>
        </pc:spChg>
        <pc:spChg chg="mod">
          <ac:chgData name="Ross DOWLING" userId="2dab6ca7-225d-4136-95ac-894604d59c20" providerId="ADAL" clId="{FBF1D8B9-8013-4406-A4F6-4A5068A2E4A8}" dt="2020-11-15T06:55:22.015" v="36" actId="1076"/>
          <ac:spMkLst>
            <pc:docMk/>
            <pc:sldMk cId="220478221" sldId="2572"/>
            <ac:spMk id="10" creationId="{00000000-0000-0000-0000-000000000000}"/>
          </ac:spMkLst>
        </pc:spChg>
        <pc:picChg chg="mod">
          <ac:chgData name="Ross DOWLING" userId="2dab6ca7-225d-4136-95ac-894604d59c20" providerId="ADAL" clId="{FBF1D8B9-8013-4406-A4F6-4A5068A2E4A8}" dt="2020-11-15T06:55:30.160" v="41" actId="1076"/>
          <ac:picMkLst>
            <pc:docMk/>
            <pc:sldMk cId="220478221" sldId="2572"/>
            <ac:picMk id="5" creationId="{E7FB5134-1DE7-4EA1-9DF0-53E1EE3C5A58}"/>
          </ac:picMkLst>
        </pc:picChg>
        <pc:picChg chg="mod">
          <ac:chgData name="Ross DOWLING" userId="2dab6ca7-225d-4136-95ac-894604d59c20" providerId="ADAL" clId="{FBF1D8B9-8013-4406-A4F6-4A5068A2E4A8}" dt="2020-11-15T06:55:26.001" v="39" actId="1076"/>
          <ac:picMkLst>
            <pc:docMk/>
            <pc:sldMk cId="220478221" sldId="2572"/>
            <ac:picMk id="6" creationId="{B7D3E23E-9819-4CB1-BC83-8A77BD30FD66}"/>
          </ac:picMkLst>
        </pc:picChg>
        <pc:picChg chg="mod">
          <ac:chgData name="Ross DOWLING" userId="2dab6ca7-225d-4136-95ac-894604d59c20" providerId="ADAL" clId="{FBF1D8B9-8013-4406-A4F6-4A5068A2E4A8}" dt="2020-11-15T06:55:53.618" v="50" actId="1076"/>
          <ac:picMkLst>
            <pc:docMk/>
            <pc:sldMk cId="220478221" sldId="2572"/>
            <ac:picMk id="11" creationId="{00000000-0000-0000-0000-000000000000}"/>
          </ac:picMkLst>
        </pc:picChg>
        <pc:picChg chg="mod">
          <ac:chgData name="Ross DOWLING" userId="2dab6ca7-225d-4136-95ac-894604d59c20" providerId="ADAL" clId="{FBF1D8B9-8013-4406-A4F6-4A5068A2E4A8}" dt="2020-11-15T06:53:28.363" v="0"/>
          <ac:picMkLst>
            <pc:docMk/>
            <pc:sldMk cId="220478221" sldId="2572"/>
            <ac:picMk id="17412" creationId="{00000000-0000-0000-0000-000000000000}"/>
          </ac:picMkLst>
        </pc:picChg>
      </pc:sldChg>
      <pc:sldChg chg="modSp">
        <pc:chgData name="Ross DOWLING" userId="2dab6ca7-225d-4136-95ac-894604d59c20" providerId="ADAL" clId="{FBF1D8B9-8013-4406-A4F6-4A5068A2E4A8}" dt="2020-11-15T06:56:58.131" v="63" actId="1076"/>
        <pc:sldMkLst>
          <pc:docMk/>
          <pc:sldMk cId="2791568054" sldId="2600"/>
        </pc:sldMkLst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k cId="2791568054" sldId="2600"/>
            <ac:spMk id="3" creationId="{0E7FE8BC-7CFC-41B9-9433-8ABD0EA0BD62}"/>
          </ac:spMkLst>
        </pc:spChg>
        <pc:spChg chg="mod">
          <ac:chgData name="Ross DOWLING" userId="2dab6ca7-225d-4136-95ac-894604d59c20" providerId="ADAL" clId="{FBF1D8B9-8013-4406-A4F6-4A5068A2E4A8}" dt="2020-11-15T06:56:58.131" v="63" actId="1076"/>
          <ac:spMkLst>
            <pc:docMk/>
            <pc:sldMk cId="2791568054" sldId="2600"/>
            <ac:spMk id="18434" creationId="{00000000-0000-0000-0000-000000000000}"/>
          </ac:spMkLst>
        </pc:spChg>
      </pc:sldChg>
      <pc:sldChg chg="modSp">
        <pc:chgData name="Ross DOWLING" userId="2dab6ca7-225d-4136-95ac-894604d59c20" providerId="ADAL" clId="{FBF1D8B9-8013-4406-A4F6-4A5068A2E4A8}" dt="2020-11-15T06:58:04.606" v="86" actId="1076"/>
        <pc:sldMkLst>
          <pc:docMk/>
          <pc:sldMk cId="673298348" sldId="2601"/>
        </pc:sldMkLst>
        <pc:spChg chg="mod">
          <ac:chgData name="Ross DOWLING" userId="2dab6ca7-225d-4136-95ac-894604d59c20" providerId="ADAL" clId="{FBF1D8B9-8013-4406-A4F6-4A5068A2E4A8}" dt="2020-11-15T06:57:56.818" v="83" actId="1076"/>
          <ac:spMkLst>
            <pc:docMk/>
            <pc:sldMk cId="673298348" sldId="2601"/>
            <ac:spMk id="2" creationId="{00000000-0000-0000-0000-000000000000}"/>
          </ac:spMkLst>
        </pc:spChg>
        <pc:spChg chg="mod">
          <ac:chgData name="Ross DOWLING" userId="2dab6ca7-225d-4136-95ac-894604d59c20" providerId="ADAL" clId="{FBF1D8B9-8013-4406-A4F6-4A5068A2E4A8}" dt="2020-11-15T06:57:24.707" v="71" actId="1076"/>
          <ac:spMkLst>
            <pc:docMk/>
            <pc:sldMk cId="673298348" sldId="2601"/>
            <ac:spMk id="6" creationId="{00000000-0000-0000-0000-000000000000}"/>
          </ac:spMkLst>
        </pc:spChg>
        <pc:spChg chg="mod">
          <ac:chgData name="Ross DOWLING" userId="2dab6ca7-225d-4136-95ac-894604d59c20" providerId="ADAL" clId="{FBF1D8B9-8013-4406-A4F6-4A5068A2E4A8}" dt="2020-11-15T06:58:04.606" v="86" actId="1076"/>
          <ac:spMkLst>
            <pc:docMk/>
            <pc:sldMk cId="673298348" sldId="2601"/>
            <ac:spMk id="13" creationId="{00000000-0000-0000-0000-000000000000}"/>
          </ac:spMkLst>
        </pc:spChg>
        <pc:picChg chg="mod">
          <ac:chgData name="Ross DOWLING" userId="2dab6ca7-225d-4136-95ac-894604d59c20" providerId="ADAL" clId="{FBF1D8B9-8013-4406-A4F6-4A5068A2E4A8}" dt="2020-11-15T06:57:27.153" v="72" actId="1076"/>
          <ac:picMkLst>
            <pc:docMk/>
            <pc:sldMk cId="673298348" sldId="2601"/>
            <ac:picMk id="3" creationId="{00000000-0000-0000-0000-000000000000}"/>
          </ac:picMkLst>
        </pc:picChg>
        <pc:picChg chg="mod">
          <ac:chgData name="Ross DOWLING" userId="2dab6ca7-225d-4136-95ac-894604d59c20" providerId="ADAL" clId="{FBF1D8B9-8013-4406-A4F6-4A5068A2E4A8}" dt="2020-11-15T06:57:58.363" v="84" actId="1076"/>
          <ac:picMkLst>
            <pc:docMk/>
            <pc:sldMk cId="673298348" sldId="2601"/>
            <ac:picMk id="1028" creationId="{00000000-0000-0000-0000-000000000000}"/>
          </ac:picMkLst>
        </pc:picChg>
        <pc:picChg chg="mod">
          <ac:chgData name="Ross DOWLING" userId="2dab6ca7-225d-4136-95ac-894604d59c20" providerId="ADAL" clId="{FBF1D8B9-8013-4406-A4F6-4A5068A2E4A8}" dt="2020-11-15T06:58:00.094" v="85" actId="1076"/>
          <ac:picMkLst>
            <pc:docMk/>
            <pc:sldMk cId="673298348" sldId="2601"/>
            <ac:picMk id="1030" creationId="{00000000-0000-0000-0000-000000000000}"/>
          </ac:picMkLst>
        </pc:picChg>
      </pc:sldChg>
      <pc:sldChg chg="modSp">
        <pc:chgData name="Ross DOWLING" userId="2dab6ca7-225d-4136-95ac-894604d59c20" providerId="ADAL" clId="{FBF1D8B9-8013-4406-A4F6-4A5068A2E4A8}" dt="2020-11-15T06:53:28.363" v="0"/>
        <pc:sldMkLst>
          <pc:docMk/>
          <pc:sldMk cId="2854304672" sldId="2602"/>
        </pc:sldMkLst>
        <pc:graphicFrameChg chg="mod">
          <ac:chgData name="Ross DOWLING" userId="2dab6ca7-225d-4136-95ac-894604d59c20" providerId="ADAL" clId="{FBF1D8B9-8013-4406-A4F6-4A5068A2E4A8}" dt="2020-11-15T06:53:28.363" v="0"/>
          <ac:graphicFrameMkLst>
            <pc:docMk/>
            <pc:sldMk cId="2854304672" sldId="2602"/>
            <ac:graphicFrameMk id="82977" creationId="{00000000-0000-0000-0000-000000000000}"/>
          </ac:graphicFrameMkLst>
        </pc:graphicFrameChg>
        <pc:picChg chg="mod">
          <ac:chgData name="Ross DOWLING" userId="2dab6ca7-225d-4136-95ac-894604d59c20" providerId="ADAL" clId="{FBF1D8B9-8013-4406-A4F6-4A5068A2E4A8}" dt="2020-11-15T06:53:28.363" v="0"/>
          <ac:picMkLst>
            <pc:docMk/>
            <pc:sldMk cId="2854304672" sldId="2602"/>
            <ac:picMk id="138266" creationId="{00000000-0000-0000-0000-000000000000}"/>
          </ac:picMkLst>
        </pc:picChg>
        <pc:picChg chg="mod">
          <ac:chgData name="Ross DOWLING" userId="2dab6ca7-225d-4136-95ac-894604d59c20" providerId="ADAL" clId="{FBF1D8B9-8013-4406-A4F6-4A5068A2E4A8}" dt="2020-11-15T06:53:28.363" v="0"/>
          <ac:picMkLst>
            <pc:docMk/>
            <pc:sldMk cId="2854304672" sldId="2602"/>
            <ac:picMk id="138267" creationId="{00000000-0000-0000-0000-000000000000}"/>
          </ac:picMkLst>
        </pc:picChg>
        <pc:picChg chg="mod">
          <ac:chgData name="Ross DOWLING" userId="2dab6ca7-225d-4136-95ac-894604d59c20" providerId="ADAL" clId="{FBF1D8B9-8013-4406-A4F6-4A5068A2E4A8}" dt="2020-11-15T06:53:28.363" v="0"/>
          <ac:picMkLst>
            <pc:docMk/>
            <pc:sldMk cId="2854304672" sldId="2602"/>
            <ac:picMk id="138268" creationId="{00000000-0000-0000-0000-000000000000}"/>
          </ac:picMkLst>
        </pc:picChg>
      </pc:sldChg>
      <pc:sldChg chg="modSp">
        <pc:chgData name="Ross DOWLING" userId="2dab6ca7-225d-4136-95ac-894604d59c20" providerId="ADAL" clId="{FBF1D8B9-8013-4406-A4F6-4A5068A2E4A8}" dt="2020-11-15T06:53:28.363" v="0"/>
        <pc:sldMkLst>
          <pc:docMk/>
          <pc:sldMk cId="728509521" sldId="2603"/>
        </pc:sldMkLst>
        <pc:picChg chg="mod">
          <ac:chgData name="Ross DOWLING" userId="2dab6ca7-225d-4136-95ac-894604d59c20" providerId="ADAL" clId="{FBF1D8B9-8013-4406-A4F6-4A5068A2E4A8}" dt="2020-11-15T06:53:28.363" v="0"/>
          <ac:picMkLst>
            <pc:docMk/>
            <pc:sldMk cId="728509521" sldId="2603"/>
            <ac:picMk id="5" creationId="{914DB71E-79B8-458D-914C-0DFDC08BB4BF}"/>
          </ac:picMkLst>
        </pc:picChg>
      </pc:sldChg>
      <pc:sldChg chg="addSp delSp modSp del">
        <pc:chgData name="Ross DOWLING" userId="2dab6ca7-225d-4136-95ac-894604d59c20" providerId="ADAL" clId="{FBF1D8B9-8013-4406-A4F6-4A5068A2E4A8}" dt="2020-11-15T07:17:16.467" v="359" actId="2696"/>
        <pc:sldMkLst>
          <pc:docMk/>
          <pc:sldMk cId="1431911046" sldId="2614"/>
        </pc:sldMkLst>
        <pc:spChg chg="del mod">
          <ac:chgData name="Ross DOWLING" userId="2dab6ca7-225d-4136-95ac-894604d59c20" providerId="ADAL" clId="{FBF1D8B9-8013-4406-A4F6-4A5068A2E4A8}" dt="2020-11-15T07:11:44.035" v="268"/>
          <ac:spMkLst>
            <pc:docMk/>
            <pc:sldMk cId="1431911046" sldId="2614"/>
            <ac:spMk id="3" creationId="{00000000-0000-0000-0000-000000000000}"/>
          </ac:spMkLst>
        </pc:spChg>
        <pc:spChg chg="add mod">
          <ac:chgData name="Ross DOWLING" userId="2dab6ca7-225d-4136-95ac-894604d59c20" providerId="ADAL" clId="{FBF1D8B9-8013-4406-A4F6-4A5068A2E4A8}" dt="2020-11-15T07:12:06.698" v="279" actId="1076"/>
          <ac:spMkLst>
            <pc:docMk/>
            <pc:sldMk cId="1431911046" sldId="2614"/>
            <ac:spMk id="5" creationId="{F7482663-FAC0-4B18-9B76-FCC1C2BB08B9}"/>
          </ac:spMkLst>
        </pc:spChg>
        <pc:spChg chg="add del">
          <ac:chgData name="Ross DOWLING" userId="2dab6ca7-225d-4136-95ac-894604d59c20" providerId="ADAL" clId="{FBF1D8B9-8013-4406-A4F6-4A5068A2E4A8}" dt="2020-11-15T07:11:52.972" v="272" actId="478"/>
          <ac:spMkLst>
            <pc:docMk/>
            <pc:sldMk cId="1431911046" sldId="2614"/>
            <ac:spMk id="6" creationId="{9BF74EE7-8B4A-4B7D-BB47-3E106595D561}"/>
          </ac:spMkLst>
        </pc:spChg>
        <pc:spChg chg="del mod">
          <ac:chgData name="Ross DOWLING" userId="2dab6ca7-225d-4136-95ac-894604d59c20" providerId="ADAL" clId="{FBF1D8B9-8013-4406-A4F6-4A5068A2E4A8}" dt="2020-11-15T07:11:33.223" v="264"/>
          <ac:spMkLst>
            <pc:docMk/>
            <pc:sldMk cId="1431911046" sldId="2614"/>
            <ac:spMk id="8" creationId="{00000000-0000-0000-0000-000000000000}"/>
          </ac:spMkLst>
        </pc:spChg>
        <pc:picChg chg="mod modCrop">
          <ac:chgData name="Ross DOWLING" userId="2dab6ca7-225d-4136-95ac-894604d59c20" providerId="ADAL" clId="{FBF1D8B9-8013-4406-A4F6-4A5068A2E4A8}" dt="2020-11-15T07:11:54.901" v="273" actId="1076"/>
          <ac:picMkLst>
            <pc:docMk/>
            <pc:sldMk cId="1431911046" sldId="2614"/>
            <ac:picMk id="2" creationId="{00000000-0000-0000-0000-000000000000}"/>
          </ac:picMkLst>
        </pc:picChg>
      </pc:sldChg>
      <pc:sldChg chg="modSp">
        <pc:chgData name="Ross DOWLING" userId="2dab6ca7-225d-4136-95ac-894604d59c20" providerId="ADAL" clId="{FBF1D8B9-8013-4406-A4F6-4A5068A2E4A8}" dt="2020-11-15T07:03:20.106" v="205" actId="1076"/>
        <pc:sldMkLst>
          <pc:docMk/>
          <pc:sldMk cId="205535005" sldId="2621"/>
        </pc:sldMkLst>
        <pc:spChg chg="mod">
          <ac:chgData name="Ross DOWLING" userId="2dab6ca7-225d-4136-95ac-894604d59c20" providerId="ADAL" clId="{FBF1D8B9-8013-4406-A4F6-4A5068A2E4A8}" dt="2020-11-15T07:03:20.106" v="205" actId="1076"/>
          <ac:spMkLst>
            <pc:docMk/>
            <pc:sldMk cId="205535005" sldId="2621"/>
            <ac:spMk id="25603" creationId="{00000000-0000-0000-0000-000000000000}"/>
          </ac:spMkLst>
        </pc:spChg>
        <pc:picChg chg="mod">
          <ac:chgData name="Ross DOWLING" userId="2dab6ca7-225d-4136-95ac-894604d59c20" providerId="ADAL" clId="{FBF1D8B9-8013-4406-A4F6-4A5068A2E4A8}" dt="2020-11-15T07:03:12.075" v="203" actId="732"/>
          <ac:picMkLst>
            <pc:docMk/>
            <pc:sldMk cId="205535005" sldId="2621"/>
            <ac:picMk id="25602" creationId="{00000000-0000-0000-0000-000000000000}"/>
          </ac:picMkLst>
        </pc:picChg>
      </pc:sldChg>
      <pc:sldChg chg="modSp">
        <pc:chgData name="Ross DOWLING" userId="2dab6ca7-225d-4136-95ac-894604d59c20" providerId="ADAL" clId="{FBF1D8B9-8013-4406-A4F6-4A5068A2E4A8}" dt="2020-11-15T07:03:45.675" v="210" actId="1076"/>
        <pc:sldMkLst>
          <pc:docMk/>
          <pc:sldMk cId="2201840030" sldId="2622"/>
        </pc:sldMkLst>
        <pc:spChg chg="mod">
          <ac:chgData name="Ross DOWLING" userId="2dab6ca7-225d-4136-95ac-894604d59c20" providerId="ADAL" clId="{FBF1D8B9-8013-4406-A4F6-4A5068A2E4A8}" dt="2020-11-15T07:03:45.675" v="210" actId="1076"/>
          <ac:spMkLst>
            <pc:docMk/>
            <pc:sldMk cId="2201840030" sldId="2622"/>
            <ac:spMk id="26627" creationId="{00000000-0000-0000-0000-000000000000}"/>
          </ac:spMkLst>
        </pc:spChg>
        <pc:picChg chg="mod">
          <ac:chgData name="Ross DOWLING" userId="2dab6ca7-225d-4136-95ac-894604d59c20" providerId="ADAL" clId="{FBF1D8B9-8013-4406-A4F6-4A5068A2E4A8}" dt="2020-11-15T07:03:39.579" v="209" actId="732"/>
          <ac:picMkLst>
            <pc:docMk/>
            <pc:sldMk cId="2201840030" sldId="2622"/>
            <ac:picMk id="26626" creationId="{00000000-0000-0000-0000-000000000000}"/>
          </ac:picMkLst>
        </pc:picChg>
      </pc:sldChg>
      <pc:sldChg chg="modSp">
        <pc:chgData name="Ross DOWLING" userId="2dab6ca7-225d-4136-95ac-894604d59c20" providerId="ADAL" clId="{FBF1D8B9-8013-4406-A4F6-4A5068A2E4A8}" dt="2020-11-15T07:04:15.259" v="217" actId="1076"/>
        <pc:sldMkLst>
          <pc:docMk/>
          <pc:sldMk cId="2621213324" sldId="2623"/>
        </pc:sldMkLst>
        <pc:spChg chg="mod">
          <ac:chgData name="Ross DOWLING" userId="2dab6ca7-225d-4136-95ac-894604d59c20" providerId="ADAL" clId="{FBF1D8B9-8013-4406-A4F6-4A5068A2E4A8}" dt="2020-11-15T07:04:15.259" v="217" actId="1076"/>
          <ac:spMkLst>
            <pc:docMk/>
            <pc:sldMk cId="2621213324" sldId="2623"/>
            <ac:spMk id="27651" creationId="{00000000-0000-0000-0000-000000000000}"/>
          </ac:spMkLst>
        </pc:spChg>
        <pc:picChg chg="mod">
          <ac:chgData name="Ross DOWLING" userId="2dab6ca7-225d-4136-95ac-894604d59c20" providerId="ADAL" clId="{FBF1D8B9-8013-4406-A4F6-4A5068A2E4A8}" dt="2020-11-15T07:04:04.522" v="214" actId="732"/>
          <ac:picMkLst>
            <pc:docMk/>
            <pc:sldMk cId="2621213324" sldId="2623"/>
            <ac:picMk id="27650" creationId="{00000000-0000-0000-0000-000000000000}"/>
          </ac:picMkLst>
        </pc:picChg>
      </pc:sldChg>
      <pc:sldChg chg="addSp delSp modSp mod modClrScheme chgLayout">
        <pc:chgData name="Ross DOWLING" userId="2dab6ca7-225d-4136-95ac-894604d59c20" providerId="ADAL" clId="{FBF1D8B9-8013-4406-A4F6-4A5068A2E4A8}" dt="2020-11-15T07:05:33.369" v="240" actId="1076"/>
        <pc:sldMkLst>
          <pc:docMk/>
          <pc:sldMk cId="1661177070" sldId="2624"/>
        </pc:sldMkLst>
        <pc:spChg chg="add del mod">
          <ac:chgData name="Ross DOWLING" userId="2dab6ca7-225d-4136-95ac-894604d59c20" providerId="ADAL" clId="{FBF1D8B9-8013-4406-A4F6-4A5068A2E4A8}" dt="2020-11-15T07:05:17.517" v="234" actId="478"/>
          <ac:spMkLst>
            <pc:docMk/>
            <pc:sldMk cId="1661177070" sldId="2624"/>
            <ac:spMk id="2" creationId="{AC646648-7FDF-4E2E-81AC-5B6D4EECE4F1}"/>
          </ac:spMkLst>
        </pc:spChg>
        <pc:spChg chg="add del mod">
          <ac:chgData name="Ross DOWLING" userId="2dab6ca7-225d-4136-95ac-894604d59c20" providerId="ADAL" clId="{FBF1D8B9-8013-4406-A4F6-4A5068A2E4A8}" dt="2020-11-15T07:05:29.616" v="239" actId="478"/>
          <ac:spMkLst>
            <pc:docMk/>
            <pc:sldMk cId="1661177070" sldId="2624"/>
            <ac:spMk id="3" creationId="{CDC5D579-04CD-4FED-B48B-45E4658A76CC}"/>
          </ac:spMkLst>
        </pc:spChg>
        <pc:spChg chg="add mod">
          <ac:chgData name="Ross DOWLING" userId="2dab6ca7-225d-4136-95ac-894604d59c20" providerId="ADAL" clId="{FBF1D8B9-8013-4406-A4F6-4A5068A2E4A8}" dt="2020-11-15T07:05:33.369" v="240" actId="1076"/>
          <ac:spMkLst>
            <pc:docMk/>
            <pc:sldMk cId="1661177070" sldId="2624"/>
            <ac:spMk id="9" creationId="{9277125A-47D2-4F7B-A6B8-CA491DB10956}"/>
          </ac:spMkLst>
        </pc:spChg>
        <pc:spChg chg="add del mod">
          <ac:chgData name="Ross DOWLING" userId="2dab6ca7-225d-4136-95ac-894604d59c20" providerId="ADAL" clId="{FBF1D8B9-8013-4406-A4F6-4A5068A2E4A8}" dt="2020-11-15T07:05:14.484" v="233" actId="26606"/>
          <ac:spMkLst>
            <pc:docMk/>
            <pc:sldMk cId="1661177070" sldId="2624"/>
            <ac:spMk id="73" creationId="{3021B433-4047-4FCE-9CAB-22DB96616A93}"/>
          </ac:spMkLst>
        </pc:spChg>
        <pc:spChg chg="del mod">
          <ac:chgData name="Ross DOWLING" userId="2dab6ca7-225d-4136-95ac-894604d59c20" providerId="ADAL" clId="{FBF1D8B9-8013-4406-A4F6-4A5068A2E4A8}" dt="2020-11-15T07:05:24.110" v="236"/>
          <ac:spMkLst>
            <pc:docMk/>
            <pc:sldMk cId="1661177070" sldId="2624"/>
            <ac:spMk id="28676" creationId="{00000000-0000-0000-0000-000000000000}"/>
          </ac:spMkLst>
        </pc:spChg>
        <pc:picChg chg="add mod">
          <ac:chgData name="Ross DOWLING" userId="2dab6ca7-225d-4136-95ac-894604d59c20" providerId="ADAL" clId="{FBF1D8B9-8013-4406-A4F6-4A5068A2E4A8}" dt="2020-11-15T07:05:14.484" v="233" actId="26606"/>
          <ac:picMkLst>
            <pc:docMk/>
            <pc:sldMk cId="1661177070" sldId="2624"/>
            <ac:picMk id="6" creationId="{B5D07C54-6BDA-4676-84D7-4781FB2EE316}"/>
          </ac:picMkLst>
        </pc:picChg>
        <pc:picChg chg="del mod">
          <ac:chgData name="Ross DOWLING" userId="2dab6ca7-225d-4136-95ac-894604d59c20" providerId="ADAL" clId="{FBF1D8B9-8013-4406-A4F6-4A5068A2E4A8}" dt="2020-11-15T07:04:39.398" v="223"/>
          <ac:picMkLst>
            <pc:docMk/>
            <pc:sldMk cId="1661177070" sldId="2624"/>
            <ac:picMk id="28674" creationId="{00000000-0000-0000-0000-000000000000}"/>
          </ac:picMkLst>
        </pc:picChg>
        <pc:picChg chg="add del mod ord">
          <ac:chgData name="Ross DOWLING" userId="2dab6ca7-225d-4136-95ac-894604d59c20" providerId="ADAL" clId="{FBF1D8B9-8013-4406-A4F6-4A5068A2E4A8}" dt="2020-11-15T07:05:14.484" v="233" actId="26606"/>
          <ac:picMkLst>
            <pc:docMk/>
            <pc:sldMk cId="1661177070" sldId="2624"/>
            <ac:picMk id="28675" creationId="{00000000-0000-0000-0000-000000000000}"/>
          </ac:picMkLst>
        </pc:picChg>
      </pc:sldChg>
      <pc:sldChg chg="addSp delSp modSp">
        <pc:chgData name="Ross DOWLING" userId="2dab6ca7-225d-4136-95ac-894604d59c20" providerId="ADAL" clId="{FBF1D8B9-8013-4406-A4F6-4A5068A2E4A8}" dt="2020-11-15T07:10:39.602" v="253" actId="1076"/>
        <pc:sldMkLst>
          <pc:docMk/>
          <pc:sldMk cId="1211727867" sldId="2654"/>
        </pc:sldMkLst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k cId="1211727867" sldId="2654"/>
            <ac:spMk id="2" creationId="{00000000-0000-0000-0000-000000000000}"/>
          </ac:spMkLst>
        </pc:spChg>
        <pc:spChg chg="mod">
          <ac:chgData name="Ross DOWLING" userId="2dab6ca7-225d-4136-95ac-894604d59c20" providerId="ADAL" clId="{FBF1D8B9-8013-4406-A4F6-4A5068A2E4A8}" dt="2020-11-15T07:10:39.602" v="253" actId="1076"/>
          <ac:spMkLst>
            <pc:docMk/>
            <pc:sldMk cId="1211727867" sldId="2654"/>
            <ac:spMk id="5" creationId="{00000000-0000-0000-0000-000000000000}"/>
          </ac:spMkLst>
        </pc:spChg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k cId="1211727867" sldId="2654"/>
            <ac:spMk id="6" creationId="{00000000-0000-0000-0000-000000000000}"/>
          </ac:spMkLst>
        </pc:spChg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k cId="1211727867" sldId="2654"/>
            <ac:spMk id="7" creationId="{00000000-0000-0000-0000-000000000000}"/>
          </ac:spMkLst>
        </pc:spChg>
        <pc:spChg chg="del mod">
          <ac:chgData name="Ross DOWLING" userId="2dab6ca7-225d-4136-95ac-894604d59c20" providerId="ADAL" clId="{FBF1D8B9-8013-4406-A4F6-4A5068A2E4A8}" dt="2020-11-15T07:10:33.830" v="252" actId="478"/>
          <ac:spMkLst>
            <pc:docMk/>
            <pc:sldMk cId="1211727867" sldId="2654"/>
            <ac:spMk id="8" creationId="{00000000-0000-0000-0000-000000000000}"/>
          </ac:spMkLst>
        </pc:spChg>
        <pc:spChg chg="add mod">
          <ac:chgData name="Ross DOWLING" userId="2dab6ca7-225d-4136-95ac-894604d59c20" providerId="ADAL" clId="{FBF1D8B9-8013-4406-A4F6-4A5068A2E4A8}" dt="2020-11-15T07:09:44.058" v="245" actId="1076"/>
          <ac:spMkLst>
            <pc:docMk/>
            <pc:sldMk cId="1211727867" sldId="2654"/>
            <ac:spMk id="9" creationId="{24181170-7FA9-4AA4-9226-AB5505482295}"/>
          </ac:spMkLst>
        </pc:spChg>
        <pc:spChg chg="add mod">
          <ac:chgData name="Ross DOWLING" userId="2dab6ca7-225d-4136-95ac-894604d59c20" providerId="ADAL" clId="{FBF1D8B9-8013-4406-A4F6-4A5068A2E4A8}" dt="2020-11-15T07:09:54.357" v="247" actId="1076"/>
          <ac:spMkLst>
            <pc:docMk/>
            <pc:sldMk cId="1211727867" sldId="2654"/>
            <ac:spMk id="10" creationId="{802F2071-3AAA-4899-ACAA-087098A28EA7}"/>
          </ac:spMkLst>
        </pc:spChg>
        <pc:spChg chg="add mod">
          <ac:chgData name="Ross DOWLING" userId="2dab6ca7-225d-4136-95ac-894604d59c20" providerId="ADAL" clId="{FBF1D8B9-8013-4406-A4F6-4A5068A2E4A8}" dt="2020-11-15T07:10:04.771" v="249" actId="1076"/>
          <ac:spMkLst>
            <pc:docMk/>
            <pc:sldMk cId="1211727867" sldId="2654"/>
            <ac:spMk id="11" creationId="{49F91916-8A7F-48F7-9563-79A6AD53C760}"/>
          </ac:spMkLst>
        </pc:spChg>
        <pc:spChg chg="add mod">
          <ac:chgData name="Ross DOWLING" userId="2dab6ca7-225d-4136-95ac-894604d59c20" providerId="ADAL" clId="{FBF1D8B9-8013-4406-A4F6-4A5068A2E4A8}" dt="2020-11-15T07:10:18.677" v="251" actId="1076"/>
          <ac:spMkLst>
            <pc:docMk/>
            <pc:sldMk cId="1211727867" sldId="2654"/>
            <ac:spMk id="12" creationId="{05838AC2-BFAD-4E5F-A41C-62644FE6387F}"/>
          </ac:spMkLst>
        </pc:spChg>
        <pc:picChg chg="mod">
          <ac:chgData name="Ross DOWLING" userId="2dab6ca7-225d-4136-95ac-894604d59c20" providerId="ADAL" clId="{FBF1D8B9-8013-4406-A4F6-4A5068A2E4A8}" dt="2020-11-15T06:53:28.363" v="0"/>
          <ac:picMkLst>
            <pc:docMk/>
            <pc:sldMk cId="1211727867" sldId="2654"/>
            <ac:picMk id="8194" creationId="{00000000-0000-0000-0000-000000000000}"/>
          </ac:picMkLst>
        </pc:picChg>
      </pc:sldChg>
      <pc:sldChg chg="modSp">
        <pc:chgData name="Ross DOWLING" userId="2dab6ca7-225d-4136-95ac-894604d59c20" providerId="ADAL" clId="{FBF1D8B9-8013-4406-A4F6-4A5068A2E4A8}" dt="2020-11-15T07:02:16.575" v="191" actId="1076"/>
        <pc:sldMkLst>
          <pc:docMk/>
          <pc:sldMk cId="2716348758" sldId="2666"/>
        </pc:sldMkLst>
        <pc:spChg chg="mod">
          <ac:chgData name="Ross DOWLING" userId="2dab6ca7-225d-4136-95ac-894604d59c20" providerId="ADAL" clId="{FBF1D8B9-8013-4406-A4F6-4A5068A2E4A8}" dt="2020-11-15T07:02:00.861" v="186" actId="1076"/>
          <ac:spMkLst>
            <pc:docMk/>
            <pc:sldMk cId="2716348758" sldId="2666"/>
            <ac:spMk id="4" creationId="{00000000-0000-0000-0000-000000000000}"/>
          </ac:spMkLst>
        </pc:spChg>
        <pc:picChg chg="mod">
          <ac:chgData name="Ross DOWLING" userId="2dab6ca7-225d-4136-95ac-894604d59c20" providerId="ADAL" clId="{FBF1D8B9-8013-4406-A4F6-4A5068A2E4A8}" dt="2020-11-15T07:02:11.856" v="188" actId="14100"/>
          <ac:picMkLst>
            <pc:docMk/>
            <pc:sldMk cId="2716348758" sldId="2666"/>
            <ac:picMk id="3" creationId="{00000000-0000-0000-0000-000000000000}"/>
          </ac:picMkLst>
        </pc:picChg>
        <pc:picChg chg="mod">
          <ac:chgData name="Ross DOWLING" userId="2dab6ca7-225d-4136-95ac-894604d59c20" providerId="ADAL" clId="{FBF1D8B9-8013-4406-A4F6-4A5068A2E4A8}" dt="2020-11-15T07:02:16.575" v="191" actId="1076"/>
          <ac:picMkLst>
            <pc:docMk/>
            <pc:sldMk cId="2716348758" sldId="2666"/>
            <ac:picMk id="5" creationId="{00000000-0000-0000-0000-000000000000}"/>
          </ac:picMkLst>
        </pc:picChg>
        <pc:picChg chg="mod">
          <ac:chgData name="Ross DOWLING" userId="2dab6ca7-225d-4136-95ac-894604d59c20" providerId="ADAL" clId="{FBF1D8B9-8013-4406-A4F6-4A5068A2E4A8}" dt="2020-11-15T07:01:47.277" v="178" actId="1076"/>
          <ac:picMkLst>
            <pc:docMk/>
            <pc:sldMk cId="2716348758" sldId="2666"/>
            <ac:picMk id="6" creationId="{00000000-0000-0000-0000-000000000000}"/>
          </ac:picMkLst>
        </pc:picChg>
      </pc:sldChg>
      <pc:sldChg chg="modSp">
        <pc:chgData name="Ross DOWLING" userId="2dab6ca7-225d-4136-95ac-894604d59c20" providerId="ADAL" clId="{FBF1D8B9-8013-4406-A4F6-4A5068A2E4A8}" dt="2020-11-15T06:53:28.363" v="0"/>
        <pc:sldMkLst>
          <pc:docMk/>
          <pc:sldMk cId="3972739213" sldId="2678"/>
        </pc:sldMkLst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k cId="3972739213" sldId="2678"/>
            <ac:spMk id="2" creationId="{00000000-0000-0000-0000-000000000000}"/>
          </ac:spMkLst>
        </pc:spChg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k cId="3972739213" sldId="2678"/>
            <ac:spMk id="3" creationId="{00000000-0000-0000-0000-000000000000}"/>
          </ac:spMkLst>
        </pc:spChg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k cId="3972739213" sldId="2678"/>
            <ac:spMk id="9" creationId="{00000000-0000-0000-0000-000000000000}"/>
          </ac:spMkLst>
        </pc:spChg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k cId="3972739213" sldId="2678"/>
            <ac:spMk id="11" creationId="{4E8F5528-EEC1-430A-AF5E-FC7155E39146}"/>
          </ac:spMkLst>
        </pc:spChg>
        <pc:picChg chg="mod">
          <ac:chgData name="Ross DOWLING" userId="2dab6ca7-225d-4136-95ac-894604d59c20" providerId="ADAL" clId="{FBF1D8B9-8013-4406-A4F6-4A5068A2E4A8}" dt="2020-11-15T06:53:28.363" v="0"/>
          <ac:picMkLst>
            <pc:docMk/>
            <pc:sldMk cId="3972739213" sldId="2678"/>
            <ac:picMk id="5" creationId="{00000000-0000-0000-0000-000000000000}"/>
          </ac:picMkLst>
        </pc:picChg>
        <pc:picChg chg="mod">
          <ac:chgData name="Ross DOWLING" userId="2dab6ca7-225d-4136-95ac-894604d59c20" providerId="ADAL" clId="{FBF1D8B9-8013-4406-A4F6-4A5068A2E4A8}" dt="2020-11-15T06:53:28.363" v="0"/>
          <ac:picMkLst>
            <pc:docMk/>
            <pc:sldMk cId="3972739213" sldId="2678"/>
            <ac:picMk id="6" creationId="{00000000-0000-0000-0000-000000000000}"/>
          </ac:picMkLst>
        </pc:picChg>
      </pc:sldChg>
      <pc:sldChg chg="modSp">
        <pc:chgData name="Ross DOWLING" userId="2dab6ca7-225d-4136-95ac-894604d59c20" providerId="ADAL" clId="{FBF1D8B9-8013-4406-A4F6-4A5068A2E4A8}" dt="2020-11-15T06:54:23.661" v="18" actId="1076"/>
        <pc:sldMkLst>
          <pc:docMk/>
          <pc:sldMk cId="364018828" sldId="2716"/>
        </pc:sldMkLst>
        <pc:spChg chg="mod">
          <ac:chgData name="Ross DOWLING" userId="2dab6ca7-225d-4136-95ac-894604d59c20" providerId="ADAL" clId="{FBF1D8B9-8013-4406-A4F6-4A5068A2E4A8}" dt="2020-11-15T06:54:23.661" v="18" actId="1076"/>
          <ac:spMkLst>
            <pc:docMk/>
            <pc:sldMk cId="364018828" sldId="2716"/>
            <ac:spMk id="17410" creationId="{00000000-0000-0000-0000-000000000000}"/>
          </ac:spMkLst>
        </pc:spChg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k cId="364018828" sldId="2716"/>
            <ac:spMk id="17411" creationId="{00000000-0000-0000-0000-000000000000}"/>
          </ac:spMkLst>
        </pc:spChg>
        <pc:spChg chg="mod">
          <ac:chgData name="Ross DOWLING" userId="2dab6ca7-225d-4136-95ac-894604d59c20" providerId="ADAL" clId="{FBF1D8B9-8013-4406-A4F6-4A5068A2E4A8}" dt="2020-11-15T06:53:51.670" v="7" actId="1076"/>
          <ac:spMkLst>
            <pc:docMk/>
            <pc:sldMk cId="364018828" sldId="2716"/>
            <ac:spMk id="17414" creationId="{00000000-0000-0000-0000-000000000000}"/>
          </ac:spMkLst>
        </pc:spChg>
        <pc:picChg chg="mod">
          <ac:chgData name="Ross DOWLING" userId="2dab6ca7-225d-4136-95ac-894604d59c20" providerId="ADAL" clId="{FBF1D8B9-8013-4406-A4F6-4A5068A2E4A8}" dt="2020-11-15T06:53:55.650" v="8" actId="1076"/>
          <ac:picMkLst>
            <pc:docMk/>
            <pc:sldMk cId="364018828" sldId="2716"/>
            <ac:picMk id="3" creationId="{00000000-0000-0000-0000-000000000000}"/>
          </ac:picMkLst>
        </pc:picChg>
        <pc:picChg chg="mod">
          <ac:chgData name="Ross DOWLING" userId="2dab6ca7-225d-4136-95ac-894604d59c20" providerId="ADAL" clId="{FBF1D8B9-8013-4406-A4F6-4A5068A2E4A8}" dt="2020-11-15T06:54:18.783" v="15" actId="1076"/>
          <ac:picMkLst>
            <pc:docMk/>
            <pc:sldMk cId="364018828" sldId="2716"/>
            <ac:picMk id="4" creationId="{6199CB46-9B52-4137-9220-04666A943DD2}"/>
          </ac:picMkLst>
        </pc:picChg>
        <pc:picChg chg="mod">
          <ac:chgData name="Ross DOWLING" userId="2dab6ca7-225d-4136-95ac-894604d59c20" providerId="ADAL" clId="{FBF1D8B9-8013-4406-A4F6-4A5068A2E4A8}" dt="2020-11-15T06:53:58.499" v="9" actId="1076"/>
          <ac:picMkLst>
            <pc:docMk/>
            <pc:sldMk cId="364018828" sldId="2716"/>
            <ac:picMk id="12" creationId="{F3157418-FFA5-478B-8CA5-9F3FCE34D56C}"/>
          </ac:picMkLst>
        </pc:picChg>
        <pc:picChg chg="mod">
          <ac:chgData name="Ross DOWLING" userId="2dab6ca7-225d-4136-95ac-894604d59c20" providerId="ADAL" clId="{FBF1D8B9-8013-4406-A4F6-4A5068A2E4A8}" dt="2020-11-15T06:54:19.958" v="16" actId="1076"/>
          <ac:picMkLst>
            <pc:docMk/>
            <pc:sldMk cId="364018828" sldId="2716"/>
            <ac:picMk id="14" creationId="{570EA8EA-10A7-4754-B0C9-9389F803FC9E}"/>
          </ac:picMkLst>
        </pc:picChg>
        <pc:picChg chg="mod">
          <ac:chgData name="Ross DOWLING" userId="2dab6ca7-225d-4136-95ac-894604d59c20" providerId="ADAL" clId="{FBF1D8B9-8013-4406-A4F6-4A5068A2E4A8}" dt="2020-11-15T06:54:21.170" v="17" actId="1076"/>
          <ac:picMkLst>
            <pc:docMk/>
            <pc:sldMk cId="364018828" sldId="2716"/>
            <ac:picMk id="15" creationId="{F8C51144-3F96-475E-A7A0-4CBB528678F6}"/>
          </ac:picMkLst>
        </pc:picChg>
      </pc:sldChg>
      <pc:sldChg chg="modSp">
        <pc:chgData name="Ross DOWLING" userId="2dab6ca7-225d-4136-95ac-894604d59c20" providerId="ADAL" clId="{FBF1D8B9-8013-4406-A4F6-4A5068A2E4A8}" dt="2020-11-15T07:01:23.687" v="173" actId="14100"/>
        <pc:sldMkLst>
          <pc:docMk/>
          <pc:sldMk cId="3671446639" sldId="2815"/>
        </pc:sldMkLst>
        <pc:picChg chg="mod">
          <ac:chgData name="Ross DOWLING" userId="2dab6ca7-225d-4136-95ac-894604d59c20" providerId="ADAL" clId="{FBF1D8B9-8013-4406-A4F6-4A5068A2E4A8}" dt="2020-11-15T07:01:23.687" v="173" actId="14100"/>
          <ac:picMkLst>
            <pc:docMk/>
            <pc:sldMk cId="3671446639" sldId="2815"/>
            <ac:picMk id="6" creationId="{E8C926CC-FA6D-4C64-AE52-DE7790C244FE}"/>
          </ac:picMkLst>
        </pc:picChg>
      </pc:sldChg>
      <pc:sldChg chg="modSp">
        <pc:chgData name="Ross DOWLING" userId="2dab6ca7-225d-4136-95ac-894604d59c20" providerId="ADAL" clId="{FBF1D8B9-8013-4406-A4F6-4A5068A2E4A8}" dt="2020-11-15T07:01:32.996" v="175" actId="14100"/>
        <pc:sldMkLst>
          <pc:docMk/>
          <pc:sldMk cId="3324471169" sldId="2817"/>
        </pc:sldMkLst>
        <pc:picChg chg="mod">
          <ac:chgData name="Ross DOWLING" userId="2dab6ca7-225d-4136-95ac-894604d59c20" providerId="ADAL" clId="{FBF1D8B9-8013-4406-A4F6-4A5068A2E4A8}" dt="2020-11-15T07:01:32.996" v="175" actId="14100"/>
          <ac:picMkLst>
            <pc:docMk/>
            <pc:sldMk cId="3324471169" sldId="2817"/>
            <ac:picMk id="3" creationId="{6F41797B-5F91-435A-808D-DB023A208AC6}"/>
          </ac:picMkLst>
        </pc:picChg>
      </pc:sldChg>
      <pc:sldChg chg="modSp">
        <pc:chgData name="Ross DOWLING" userId="2dab6ca7-225d-4136-95ac-894604d59c20" providerId="ADAL" clId="{FBF1D8B9-8013-4406-A4F6-4A5068A2E4A8}" dt="2020-11-15T07:09:10.155" v="243" actId="14100"/>
        <pc:sldMkLst>
          <pc:docMk/>
          <pc:sldMk cId="2510285883" sldId="2818"/>
        </pc:sldMkLst>
        <pc:spChg chg="mod">
          <ac:chgData name="Ross DOWLING" userId="2dab6ca7-225d-4136-95ac-894604d59c20" providerId="ADAL" clId="{FBF1D8B9-8013-4406-A4F6-4A5068A2E4A8}" dt="2020-11-15T07:09:05.075" v="241" actId="1076"/>
          <ac:spMkLst>
            <pc:docMk/>
            <pc:sldMk cId="2510285883" sldId="2818"/>
            <ac:spMk id="11" creationId="{916F8022-0D66-4BBD-8386-8E17F14014C1}"/>
          </ac:spMkLst>
        </pc:spChg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k cId="2510285883" sldId="2818"/>
            <ac:spMk id="12" creationId="{95E9087F-5AD4-46E9-88AE-E19F16AB1997}"/>
          </ac:spMkLst>
        </pc:spChg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k cId="2510285883" sldId="2818"/>
            <ac:spMk id="13" creationId="{52493E95-67FB-4D08-816B-AD6D8B9B2CF5}"/>
          </ac:spMkLst>
        </pc:spChg>
        <pc:picChg chg="mod">
          <ac:chgData name="Ross DOWLING" userId="2dab6ca7-225d-4136-95ac-894604d59c20" providerId="ADAL" clId="{FBF1D8B9-8013-4406-A4F6-4A5068A2E4A8}" dt="2020-11-15T07:09:10.155" v="243" actId="14100"/>
          <ac:picMkLst>
            <pc:docMk/>
            <pc:sldMk cId="2510285883" sldId="2818"/>
            <ac:picMk id="5" creationId="{2E201A5A-8F1A-43D3-8205-3BD3A38674B0}"/>
          </ac:picMkLst>
        </pc:picChg>
        <pc:picChg chg="mod">
          <ac:chgData name="Ross DOWLING" userId="2dab6ca7-225d-4136-95ac-894604d59c20" providerId="ADAL" clId="{FBF1D8B9-8013-4406-A4F6-4A5068A2E4A8}" dt="2020-11-15T06:53:28.363" v="0"/>
          <ac:picMkLst>
            <pc:docMk/>
            <pc:sldMk cId="2510285883" sldId="2818"/>
            <ac:picMk id="7" creationId="{35F974BE-2063-43A0-A85B-1449DC072875}"/>
          </ac:picMkLst>
        </pc:picChg>
        <pc:picChg chg="mod">
          <ac:chgData name="Ross DOWLING" userId="2dab6ca7-225d-4136-95ac-894604d59c20" providerId="ADAL" clId="{FBF1D8B9-8013-4406-A4F6-4A5068A2E4A8}" dt="2020-11-15T07:09:07.115" v="242" actId="14100"/>
          <ac:picMkLst>
            <pc:docMk/>
            <pc:sldMk cId="2510285883" sldId="2818"/>
            <ac:picMk id="8" creationId="{EF8BB6DB-10BE-4187-AAFD-847A0BC92C6E}"/>
          </ac:picMkLst>
        </pc:picChg>
        <pc:picChg chg="mod">
          <ac:chgData name="Ross DOWLING" userId="2dab6ca7-225d-4136-95ac-894604d59c20" providerId="ADAL" clId="{FBF1D8B9-8013-4406-A4F6-4A5068A2E4A8}" dt="2020-11-15T06:53:28.363" v="0"/>
          <ac:picMkLst>
            <pc:docMk/>
            <pc:sldMk cId="2510285883" sldId="2818"/>
            <ac:picMk id="10" creationId="{D9F26940-B591-43D0-934E-5D6DBBCD0C2F}"/>
          </ac:picMkLst>
        </pc:picChg>
      </pc:sldChg>
      <pc:sldChg chg="modSp">
        <pc:chgData name="Ross DOWLING" userId="2dab6ca7-225d-4136-95ac-894604d59c20" providerId="ADAL" clId="{FBF1D8B9-8013-4406-A4F6-4A5068A2E4A8}" dt="2020-11-15T07:00:26.002" v="166" actId="1076"/>
        <pc:sldMkLst>
          <pc:docMk/>
          <pc:sldMk cId="3560841272" sldId="2833"/>
        </pc:sldMkLst>
        <pc:picChg chg="mod">
          <ac:chgData name="Ross DOWLING" userId="2dab6ca7-225d-4136-95ac-894604d59c20" providerId="ADAL" clId="{FBF1D8B9-8013-4406-A4F6-4A5068A2E4A8}" dt="2020-11-15T06:53:28.363" v="0"/>
          <ac:picMkLst>
            <pc:docMk/>
            <pc:sldMk cId="3560841272" sldId="2833"/>
            <ac:picMk id="2" creationId="{26C00F13-156D-4389-9055-1073AC56703E}"/>
          </ac:picMkLst>
        </pc:picChg>
        <pc:picChg chg="mod">
          <ac:chgData name="Ross DOWLING" userId="2dab6ca7-225d-4136-95ac-894604d59c20" providerId="ADAL" clId="{FBF1D8B9-8013-4406-A4F6-4A5068A2E4A8}" dt="2020-11-15T07:00:23.925" v="165" actId="1076"/>
          <ac:picMkLst>
            <pc:docMk/>
            <pc:sldMk cId="3560841272" sldId="2833"/>
            <ac:picMk id="6" creationId="{F2E78420-2FB6-4422-832C-387463944E75}"/>
          </ac:picMkLst>
        </pc:picChg>
        <pc:picChg chg="mod">
          <ac:chgData name="Ross DOWLING" userId="2dab6ca7-225d-4136-95ac-894604d59c20" providerId="ADAL" clId="{FBF1D8B9-8013-4406-A4F6-4A5068A2E4A8}" dt="2020-11-15T07:00:26.002" v="166" actId="1076"/>
          <ac:picMkLst>
            <pc:docMk/>
            <pc:sldMk cId="3560841272" sldId="2833"/>
            <ac:picMk id="8" creationId="{A64FE5A3-4988-4879-835D-9D4FDDE78BB3}"/>
          </ac:picMkLst>
        </pc:picChg>
        <pc:picChg chg="mod">
          <ac:chgData name="Ross DOWLING" userId="2dab6ca7-225d-4136-95ac-894604d59c20" providerId="ADAL" clId="{FBF1D8B9-8013-4406-A4F6-4A5068A2E4A8}" dt="2020-11-15T07:00:21.832" v="164" actId="1076"/>
          <ac:picMkLst>
            <pc:docMk/>
            <pc:sldMk cId="3560841272" sldId="2833"/>
            <ac:picMk id="10" creationId="{3EE24CC5-70DB-408C-BA1F-10B9F83D5B20}"/>
          </ac:picMkLst>
        </pc:picChg>
        <pc:picChg chg="mod">
          <ac:chgData name="Ross DOWLING" userId="2dab6ca7-225d-4136-95ac-894604d59c20" providerId="ADAL" clId="{FBF1D8B9-8013-4406-A4F6-4A5068A2E4A8}" dt="2020-11-15T07:00:20.071" v="163" actId="1076"/>
          <ac:picMkLst>
            <pc:docMk/>
            <pc:sldMk cId="3560841272" sldId="2833"/>
            <ac:picMk id="142340" creationId="{00000000-0000-0000-0000-000000000000}"/>
          </ac:picMkLst>
        </pc:picChg>
        <pc:picChg chg="mod">
          <ac:chgData name="Ross DOWLING" userId="2dab6ca7-225d-4136-95ac-894604d59c20" providerId="ADAL" clId="{FBF1D8B9-8013-4406-A4F6-4A5068A2E4A8}" dt="2020-11-15T07:00:18.559" v="162" actId="1076"/>
          <ac:picMkLst>
            <pc:docMk/>
            <pc:sldMk cId="3560841272" sldId="2833"/>
            <ac:picMk id="142341" creationId="{00000000-0000-0000-0000-000000000000}"/>
          </ac:picMkLst>
        </pc:picChg>
      </pc:sldChg>
      <pc:sldChg chg="addSp delSp modSp ord">
        <pc:chgData name="Ross DOWLING" userId="2dab6ca7-225d-4136-95ac-894604d59c20" providerId="ADAL" clId="{FBF1D8B9-8013-4406-A4F6-4A5068A2E4A8}" dt="2020-11-15T07:17:09.746" v="358"/>
        <pc:sldMkLst>
          <pc:docMk/>
          <pc:sldMk cId="1246874517" sldId="2840"/>
        </pc:sldMkLst>
        <pc:spChg chg="del mod">
          <ac:chgData name="Ross DOWLING" userId="2dab6ca7-225d-4136-95ac-894604d59c20" providerId="ADAL" clId="{FBF1D8B9-8013-4406-A4F6-4A5068A2E4A8}" dt="2020-11-15T07:12:25.579" v="283"/>
          <ac:spMkLst>
            <pc:docMk/>
            <pc:sldMk cId="1246874517" sldId="2840"/>
            <ac:spMk id="3" creationId="{00000000-0000-0000-0000-000000000000}"/>
          </ac:spMkLst>
        </pc:spChg>
        <pc:spChg chg="add mod">
          <ac:chgData name="Ross DOWLING" userId="2dab6ca7-225d-4136-95ac-894604d59c20" providerId="ADAL" clId="{FBF1D8B9-8013-4406-A4F6-4A5068A2E4A8}" dt="2020-11-15T07:12:51.876" v="289" actId="207"/>
          <ac:spMkLst>
            <pc:docMk/>
            <pc:sldMk cId="1246874517" sldId="2840"/>
            <ac:spMk id="5" creationId="{29E52E12-4866-4A0A-A42C-6001A7DFD3F8}"/>
          </ac:spMkLst>
        </pc:spChg>
        <pc:spChg chg="mod">
          <ac:chgData name="Ross DOWLING" userId="2dab6ca7-225d-4136-95ac-894604d59c20" providerId="ADAL" clId="{FBF1D8B9-8013-4406-A4F6-4A5068A2E4A8}" dt="2020-11-15T07:12:57.863" v="290" actId="1076"/>
          <ac:spMkLst>
            <pc:docMk/>
            <pc:sldMk cId="1246874517" sldId="2840"/>
            <ac:spMk id="8" creationId="{00000000-0000-0000-0000-000000000000}"/>
          </ac:spMkLst>
        </pc:spChg>
        <pc:picChg chg="mod modCrop">
          <ac:chgData name="Ross DOWLING" userId="2dab6ca7-225d-4136-95ac-894604d59c20" providerId="ADAL" clId="{FBF1D8B9-8013-4406-A4F6-4A5068A2E4A8}" dt="2020-11-15T07:12:41.439" v="287" actId="732"/>
          <ac:picMkLst>
            <pc:docMk/>
            <pc:sldMk cId="1246874517" sldId="2840"/>
            <ac:picMk id="2" creationId="{00000000-0000-0000-0000-000000000000}"/>
          </ac:picMkLst>
        </pc:picChg>
      </pc:sldChg>
      <pc:sldChg chg="delSp modSp del">
        <pc:chgData name="Ross DOWLING" userId="2dab6ca7-225d-4136-95ac-894604d59c20" providerId="ADAL" clId="{FBF1D8B9-8013-4406-A4F6-4A5068A2E4A8}" dt="2020-11-15T07:23:08.042" v="421" actId="2696"/>
        <pc:sldMkLst>
          <pc:docMk/>
          <pc:sldMk cId="1055634590" sldId="2841"/>
        </pc:sldMkLst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k cId="1055634590" sldId="2841"/>
            <ac:spMk id="15" creationId="{74984B3B-2B13-496A-BE5E-C9B2AF3D1645}"/>
          </ac:spMkLst>
        </pc:spChg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k cId="1055634590" sldId="2841"/>
            <ac:spMk id="17410" creationId="{00000000-0000-0000-0000-000000000000}"/>
          </ac:spMkLst>
        </pc:spChg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k cId="1055634590" sldId="2841"/>
            <ac:spMk id="17411" creationId="{00000000-0000-0000-0000-000000000000}"/>
          </ac:spMkLst>
        </pc:spChg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k cId="1055634590" sldId="2841"/>
            <ac:spMk id="17414" creationId="{00000000-0000-0000-0000-000000000000}"/>
          </ac:spMkLst>
        </pc:spChg>
        <pc:picChg chg="mod">
          <ac:chgData name="Ross DOWLING" userId="2dab6ca7-225d-4136-95ac-894604d59c20" providerId="ADAL" clId="{FBF1D8B9-8013-4406-A4F6-4A5068A2E4A8}" dt="2020-11-15T06:53:28.363" v="0"/>
          <ac:picMkLst>
            <pc:docMk/>
            <pc:sldMk cId="1055634590" sldId="2841"/>
            <ac:picMk id="3" creationId="{00000000-0000-0000-0000-000000000000}"/>
          </ac:picMkLst>
        </pc:picChg>
        <pc:picChg chg="mod">
          <ac:chgData name="Ross DOWLING" userId="2dab6ca7-225d-4136-95ac-894604d59c20" providerId="ADAL" clId="{FBF1D8B9-8013-4406-A4F6-4A5068A2E4A8}" dt="2020-11-15T06:53:28.363" v="0"/>
          <ac:picMkLst>
            <pc:docMk/>
            <pc:sldMk cId="1055634590" sldId="2841"/>
            <ac:picMk id="9" creationId="{9ED70512-1060-4A3F-98B7-04DEF6B067A2}"/>
          </ac:picMkLst>
        </pc:picChg>
        <pc:picChg chg="mod">
          <ac:chgData name="Ross DOWLING" userId="2dab6ca7-225d-4136-95ac-894604d59c20" providerId="ADAL" clId="{FBF1D8B9-8013-4406-A4F6-4A5068A2E4A8}" dt="2020-11-15T06:53:28.363" v="0"/>
          <ac:picMkLst>
            <pc:docMk/>
            <pc:sldMk cId="1055634590" sldId="2841"/>
            <ac:picMk id="10" creationId="{4F0FB93A-79BC-42B8-8C6F-27B37CCBA1FD}"/>
          </ac:picMkLst>
        </pc:picChg>
        <pc:picChg chg="mod">
          <ac:chgData name="Ross DOWLING" userId="2dab6ca7-225d-4136-95ac-894604d59c20" providerId="ADAL" clId="{FBF1D8B9-8013-4406-A4F6-4A5068A2E4A8}" dt="2020-11-15T06:53:28.363" v="0"/>
          <ac:picMkLst>
            <pc:docMk/>
            <pc:sldMk cId="1055634590" sldId="2841"/>
            <ac:picMk id="11" creationId="{1D50F4C6-48D8-4FE9-8828-683D5EEAECD4}"/>
          </ac:picMkLst>
        </pc:picChg>
        <pc:picChg chg="del mod">
          <ac:chgData name="Ross DOWLING" userId="2dab6ca7-225d-4136-95ac-894604d59c20" providerId="ADAL" clId="{FBF1D8B9-8013-4406-A4F6-4A5068A2E4A8}" dt="2020-11-15T07:21:40.055" v="393"/>
          <ac:picMkLst>
            <pc:docMk/>
            <pc:sldMk cId="1055634590" sldId="2841"/>
            <ac:picMk id="12" creationId="{8D869C4B-552C-430A-B233-724785E50BD0}"/>
          </ac:picMkLst>
        </pc:picChg>
        <pc:picChg chg="mod">
          <ac:chgData name="Ross DOWLING" userId="2dab6ca7-225d-4136-95ac-894604d59c20" providerId="ADAL" clId="{FBF1D8B9-8013-4406-A4F6-4A5068A2E4A8}" dt="2020-11-15T06:53:28.363" v="0"/>
          <ac:picMkLst>
            <pc:docMk/>
            <pc:sldMk cId="1055634590" sldId="2841"/>
            <ac:picMk id="13" creationId="{5B0E103E-3A22-49A5-BB85-12D708916DC0}"/>
          </ac:picMkLst>
        </pc:picChg>
        <pc:picChg chg="del mod">
          <ac:chgData name="Ross DOWLING" userId="2dab6ca7-225d-4136-95ac-894604d59c20" providerId="ADAL" clId="{FBF1D8B9-8013-4406-A4F6-4A5068A2E4A8}" dt="2020-11-15T07:21:19.153" v="386"/>
          <ac:picMkLst>
            <pc:docMk/>
            <pc:sldMk cId="1055634590" sldId="2841"/>
            <ac:picMk id="14" creationId="{75E2CBDC-889C-4125-8DB9-971289508FAF}"/>
          </ac:picMkLst>
        </pc:picChg>
      </pc:sldChg>
      <pc:sldChg chg="modSp">
        <pc:chgData name="Ross DOWLING" userId="2dab6ca7-225d-4136-95ac-894604d59c20" providerId="ADAL" clId="{FBF1D8B9-8013-4406-A4F6-4A5068A2E4A8}" dt="2020-11-15T06:53:28.363" v="0"/>
        <pc:sldMkLst>
          <pc:docMk/>
          <pc:sldMk cId="762135133" sldId="2842"/>
        </pc:sldMkLst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k cId="762135133" sldId="2842"/>
            <ac:spMk id="24" creationId="{00000000-0000-0000-0000-000000000000}"/>
          </ac:spMkLst>
        </pc:spChg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k cId="762135133" sldId="2842"/>
            <ac:spMk id="27" creationId="{00000000-0000-0000-0000-000000000000}"/>
          </ac:spMkLst>
        </pc:spChg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k cId="762135133" sldId="2842"/>
            <ac:spMk id="31" creationId="{00000000-0000-0000-0000-000000000000}"/>
          </ac:spMkLst>
        </pc:spChg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k cId="762135133" sldId="2842"/>
            <ac:spMk id="33" creationId="{00000000-0000-0000-0000-000000000000}"/>
          </ac:spMkLst>
        </pc:spChg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k cId="762135133" sldId="2842"/>
            <ac:spMk id="35" creationId="{1C0A517D-371A-421D-88EA-A4AE41DF69CE}"/>
          </ac:spMkLst>
        </pc:spChg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k cId="762135133" sldId="2842"/>
            <ac:spMk id="37" creationId="{21D65449-6CE9-4555-982E-36382F3BC438}"/>
          </ac:spMkLst>
        </pc:spChg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k cId="762135133" sldId="2842"/>
            <ac:spMk id="39" creationId="{17921690-5ACB-4BE6-BD7B-C5CC389DC3C6}"/>
          </ac:spMkLst>
        </pc:spChg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k cId="762135133" sldId="2842"/>
            <ac:spMk id="40" creationId="{344672A6-62E2-4E5E-8C58-D234590275FB}"/>
          </ac:spMkLst>
        </pc:spChg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k cId="762135133" sldId="2842"/>
            <ac:spMk id="41" creationId="{457E4211-0BBA-46E5-8DAD-7EF67FC00B6B}"/>
          </ac:spMkLst>
        </pc:spChg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k cId="762135133" sldId="2842"/>
            <ac:spMk id="42" creationId="{57EDCFE0-9ED0-484B-BD65-991095EBE7D8}"/>
          </ac:spMkLst>
        </pc:spChg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k cId="762135133" sldId="2842"/>
            <ac:spMk id="43" creationId="{BB34B497-DE5D-4BE0-918E-C2AFE459FBC7}"/>
          </ac:spMkLst>
        </pc:spChg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k cId="762135133" sldId="2842"/>
            <ac:spMk id="144387" creationId="{00000000-0000-0000-0000-000000000000}"/>
          </ac:spMkLst>
        </pc:spChg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k cId="762135133" sldId="2842"/>
            <ac:spMk id="144388" creationId="{00000000-0000-0000-0000-000000000000}"/>
          </ac:spMkLst>
        </pc:spChg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k cId="762135133" sldId="2842"/>
            <ac:spMk id="144390" creationId="{00000000-0000-0000-0000-000000000000}"/>
          </ac:spMkLst>
        </pc:spChg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k cId="762135133" sldId="2842"/>
            <ac:spMk id="144391" creationId="{00000000-0000-0000-0000-000000000000}"/>
          </ac:spMkLst>
        </pc:spChg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k cId="762135133" sldId="2842"/>
            <ac:spMk id="144398" creationId="{00000000-0000-0000-0000-000000000000}"/>
          </ac:spMkLst>
        </pc:spChg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k cId="762135133" sldId="2842"/>
            <ac:spMk id="144399" creationId="{00000000-0000-0000-0000-000000000000}"/>
          </ac:spMkLst>
        </pc:spChg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k cId="762135133" sldId="2842"/>
            <ac:spMk id="144400" creationId="{00000000-0000-0000-0000-000000000000}"/>
          </ac:spMkLst>
        </pc:spChg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k cId="762135133" sldId="2842"/>
            <ac:spMk id="144402" creationId="{00000000-0000-0000-0000-000000000000}"/>
          </ac:spMkLst>
        </pc:spChg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k cId="762135133" sldId="2842"/>
            <ac:spMk id="144404" creationId="{00000000-0000-0000-0000-000000000000}"/>
          </ac:spMkLst>
        </pc:spChg>
        <pc:picChg chg="mod">
          <ac:chgData name="Ross DOWLING" userId="2dab6ca7-225d-4136-95ac-894604d59c20" providerId="ADAL" clId="{FBF1D8B9-8013-4406-A4F6-4A5068A2E4A8}" dt="2020-11-15T06:53:28.363" v="0"/>
          <ac:picMkLst>
            <pc:docMk/>
            <pc:sldMk cId="762135133" sldId="2842"/>
            <ac:picMk id="25" creationId="{70DB9C32-DB0F-4CFF-8377-7F2E548951A8}"/>
          </ac:picMkLst>
        </pc:picChg>
        <pc:picChg chg="mod">
          <ac:chgData name="Ross DOWLING" userId="2dab6ca7-225d-4136-95ac-894604d59c20" providerId="ADAL" clId="{FBF1D8B9-8013-4406-A4F6-4A5068A2E4A8}" dt="2020-11-15T06:53:28.363" v="0"/>
          <ac:picMkLst>
            <pc:docMk/>
            <pc:sldMk cId="762135133" sldId="2842"/>
            <ac:picMk id="26" creationId="{28A80E72-F418-4AB8-80B9-155E1B02C583}"/>
          </ac:picMkLst>
        </pc:picChg>
        <pc:picChg chg="mod">
          <ac:chgData name="Ross DOWLING" userId="2dab6ca7-225d-4136-95ac-894604d59c20" providerId="ADAL" clId="{FBF1D8B9-8013-4406-A4F6-4A5068A2E4A8}" dt="2020-11-15T06:53:28.363" v="0"/>
          <ac:picMkLst>
            <pc:docMk/>
            <pc:sldMk cId="762135133" sldId="2842"/>
            <ac:picMk id="144386" creationId="{00000000-0000-0000-0000-000000000000}"/>
          </ac:picMkLst>
        </pc:picChg>
      </pc:sldChg>
      <pc:sldChg chg="modSp">
        <pc:chgData name="Ross DOWLING" userId="2dab6ca7-225d-4136-95ac-894604d59c20" providerId="ADAL" clId="{FBF1D8B9-8013-4406-A4F6-4A5068A2E4A8}" dt="2020-11-15T07:00:57.953" v="171" actId="1076"/>
        <pc:sldMkLst>
          <pc:docMk/>
          <pc:sldMk cId="1597818207" sldId="2843"/>
        </pc:sldMkLst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k cId="1597818207" sldId="2843"/>
            <ac:spMk id="5" creationId="{00000000-0000-0000-0000-000000000000}"/>
          </ac:spMkLst>
        </pc:spChg>
        <pc:spChg chg="mod">
          <ac:chgData name="Ross DOWLING" userId="2dab6ca7-225d-4136-95ac-894604d59c20" providerId="ADAL" clId="{FBF1D8B9-8013-4406-A4F6-4A5068A2E4A8}" dt="2020-11-15T07:00:57.953" v="171" actId="1076"/>
          <ac:spMkLst>
            <pc:docMk/>
            <pc:sldMk cId="1597818207" sldId="2843"/>
            <ac:spMk id="8" creationId="{00000000-0000-0000-0000-000000000000}"/>
          </ac:spMkLst>
        </pc:spChg>
        <pc:picChg chg="mod">
          <ac:chgData name="Ross DOWLING" userId="2dab6ca7-225d-4136-95ac-894604d59c20" providerId="ADAL" clId="{FBF1D8B9-8013-4406-A4F6-4A5068A2E4A8}" dt="2020-11-15T06:53:28.363" v="0"/>
          <ac:picMkLst>
            <pc:docMk/>
            <pc:sldMk cId="1597818207" sldId="2843"/>
            <ac:picMk id="9" creationId="{00020D8B-69AA-457E-8207-088964375265}"/>
          </ac:picMkLst>
        </pc:picChg>
        <pc:picChg chg="mod">
          <ac:chgData name="Ross DOWLING" userId="2dab6ca7-225d-4136-95ac-894604d59c20" providerId="ADAL" clId="{FBF1D8B9-8013-4406-A4F6-4A5068A2E4A8}" dt="2020-11-15T06:53:28.363" v="0"/>
          <ac:picMkLst>
            <pc:docMk/>
            <pc:sldMk cId="1597818207" sldId="2843"/>
            <ac:picMk id="16" creationId="{7A87F3FA-3CBB-4852-9F3D-AF22EF7AA97E}"/>
          </ac:picMkLst>
        </pc:picChg>
        <pc:picChg chg="mod">
          <ac:chgData name="Ross DOWLING" userId="2dab6ca7-225d-4136-95ac-894604d59c20" providerId="ADAL" clId="{FBF1D8B9-8013-4406-A4F6-4A5068A2E4A8}" dt="2020-11-15T06:53:28.363" v="0"/>
          <ac:picMkLst>
            <pc:docMk/>
            <pc:sldMk cId="1597818207" sldId="2843"/>
            <ac:picMk id="17" creationId="{E755E1B6-80F4-4A82-950B-406965D00485}"/>
          </ac:picMkLst>
        </pc:picChg>
        <pc:picChg chg="mod">
          <ac:chgData name="Ross DOWLING" userId="2dab6ca7-225d-4136-95ac-894604d59c20" providerId="ADAL" clId="{FBF1D8B9-8013-4406-A4F6-4A5068A2E4A8}" dt="2020-11-15T06:53:28.363" v="0"/>
          <ac:picMkLst>
            <pc:docMk/>
            <pc:sldMk cId="1597818207" sldId="2843"/>
            <ac:picMk id="18" creationId="{C262F78A-9B00-450C-86E0-EC09A6FABAFD}"/>
          </ac:picMkLst>
        </pc:picChg>
      </pc:sldChg>
      <pc:sldChg chg="modSp">
        <pc:chgData name="Ross DOWLING" userId="2dab6ca7-225d-4136-95ac-894604d59c20" providerId="ADAL" clId="{FBF1D8B9-8013-4406-A4F6-4A5068A2E4A8}" dt="2020-11-15T06:53:28.363" v="0"/>
        <pc:sldMkLst>
          <pc:docMk/>
          <pc:sldMk cId="3934748464" sldId="2844"/>
        </pc:sldMkLst>
        <pc:picChg chg="mod">
          <ac:chgData name="Ross DOWLING" userId="2dab6ca7-225d-4136-95ac-894604d59c20" providerId="ADAL" clId="{FBF1D8B9-8013-4406-A4F6-4A5068A2E4A8}" dt="2020-11-15T06:53:28.363" v="0"/>
          <ac:picMkLst>
            <pc:docMk/>
            <pc:sldMk cId="3934748464" sldId="2844"/>
            <ac:picMk id="7" creationId="{00000000-0000-0000-0000-000000000000}"/>
          </ac:picMkLst>
        </pc:picChg>
      </pc:sldChg>
      <pc:sldChg chg="modSp">
        <pc:chgData name="Ross DOWLING" userId="2dab6ca7-225d-4136-95ac-894604d59c20" providerId="ADAL" clId="{FBF1D8B9-8013-4406-A4F6-4A5068A2E4A8}" dt="2020-11-15T07:13:05.483" v="291" actId="1076"/>
        <pc:sldMkLst>
          <pc:docMk/>
          <pc:sldMk cId="1605324595" sldId="2848"/>
        </pc:sldMkLst>
        <pc:spChg chg="mod">
          <ac:chgData name="Ross DOWLING" userId="2dab6ca7-225d-4136-95ac-894604d59c20" providerId="ADAL" clId="{FBF1D8B9-8013-4406-A4F6-4A5068A2E4A8}" dt="2020-11-15T07:13:05.483" v="291" actId="1076"/>
          <ac:spMkLst>
            <pc:docMk/>
            <pc:sldMk cId="1605324595" sldId="2848"/>
            <ac:spMk id="4" creationId="{42642BAB-8EAB-4A6A-8E68-905D51CCE932}"/>
          </ac:spMkLst>
        </pc:spChg>
        <pc:picChg chg="mod">
          <ac:chgData name="Ross DOWLING" userId="2dab6ca7-225d-4136-95ac-894604d59c20" providerId="ADAL" clId="{FBF1D8B9-8013-4406-A4F6-4A5068A2E4A8}" dt="2020-11-15T06:53:28.363" v="0"/>
          <ac:picMkLst>
            <pc:docMk/>
            <pc:sldMk cId="1605324595" sldId="2848"/>
            <ac:picMk id="3" creationId="{CA37CAA2-54CF-4F66-8FEA-9DD9E88A04D3}"/>
          </ac:picMkLst>
        </pc:picChg>
      </pc:sldChg>
      <pc:sldChg chg="modSp">
        <pc:chgData name="Ross DOWLING" userId="2dab6ca7-225d-4136-95ac-894604d59c20" providerId="ADAL" clId="{FBF1D8B9-8013-4406-A4F6-4A5068A2E4A8}" dt="2020-11-15T06:53:28.363" v="0"/>
        <pc:sldMkLst>
          <pc:docMk/>
          <pc:sldMk cId="1144576109" sldId="2849"/>
        </pc:sldMkLst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k cId="1144576109" sldId="2849"/>
            <ac:spMk id="7" creationId="{F848B573-E639-423E-A295-72939A42F28F}"/>
          </ac:spMkLst>
        </pc:spChg>
        <pc:picChg chg="mod">
          <ac:chgData name="Ross DOWLING" userId="2dab6ca7-225d-4136-95ac-894604d59c20" providerId="ADAL" clId="{FBF1D8B9-8013-4406-A4F6-4A5068A2E4A8}" dt="2020-11-15T06:53:28.363" v="0"/>
          <ac:picMkLst>
            <pc:docMk/>
            <pc:sldMk cId="1144576109" sldId="2849"/>
            <ac:picMk id="2" creationId="{B97DFBA6-C19E-4DA6-ABB0-5E0A3B250050}"/>
          </ac:picMkLst>
        </pc:picChg>
        <pc:picChg chg="mod">
          <ac:chgData name="Ross DOWLING" userId="2dab6ca7-225d-4136-95ac-894604d59c20" providerId="ADAL" clId="{FBF1D8B9-8013-4406-A4F6-4A5068A2E4A8}" dt="2020-11-15T06:53:28.363" v="0"/>
          <ac:picMkLst>
            <pc:docMk/>
            <pc:sldMk cId="1144576109" sldId="2849"/>
            <ac:picMk id="5" creationId="{C3D70F3B-435B-415B-B8AE-0C090B7EA927}"/>
          </ac:picMkLst>
        </pc:picChg>
        <pc:picChg chg="mod">
          <ac:chgData name="Ross DOWLING" userId="2dab6ca7-225d-4136-95ac-894604d59c20" providerId="ADAL" clId="{FBF1D8B9-8013-4406-A4F6-4A5068A2E4A8}" dt="2020-11-15T06:53:28.363" v="0"/>
          <ac:picMkLst>
            <pc:docMk/>
            <pc:sldMk cId="1144576109" sldId="2849"/>
            <ac:picMk id="2050" creationId="{E5FDECB5-52CD-4C3A-BAD5-081752DCBEA4}"/>
          </ac:picMkLst>
        </pc:picChg>
      </pc:sldChg>
      <pc:sldChg chg="modSp">
        <pc:chgData name="Ross DOWLING" userId="2dab6ca7-225d-4136-95ac-894604d59c20" providerId="ADAL" clId="{FBF1D8B9-8013-4406-A4F6-4A5068A2E4A8}" dt="2020-11-15T06:53:28.363" v="0"/>
        <pc:sldMkLst>
          <pc:docMk/>
          <pc:sldMk cId="3882442353" sldId="2850"/>
        </pc:sldMkLst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k cId="3882442353" sldId="2850"/>
            <ac:spMk id="4" creationId="{42642BAB-8EAB-4A6A-8E68-905D51CCE932}"/>
          </ac:spMkLst>
        </pc:spChg>
        <pc:picChg chg="mod">
          <ac:chgData name="Ross DOWLING" userId="2dab6ca7-225d-4136-95ac-894604d59c20" providerId="ADAL" clId="{FBF1D8B9-8013-4406-A4F6-4A5068A2E4A8}" dt="2020-11-15T06:53:28.363" v="0"/>
          <ac:picMkLst>
            <pc:docMk/>
            <pc:sldMk cId="3882442353" sldId="2850"/>
            <ac:picMk id="3" creationId="{24FEC2C1-E301-4B34-BA6A-B4031653F72F}"/>
          </ac:picMkLst>
        </pc:picChg>
        <pc:picChg chg="mod">
          <ac:chgData name="Ross DOWLING" userId="2dab6ca7-225d-4136-95ac-894604d59c20" providerId="ADAL" clId="{FBF1D8B9-8013-4406-A4F6-4A5068A2E4A8}" dt="2020-11-15T06:53:28.363" v="0"/>
          <ac:picMkLst>
            <pc:docMk/>
            <pc:sldMk cId="3882442353" sldId="2850"/>
            <ac:picMk id="6" creationId="{3190DBF1-6DFB-4B6B-A0E7-0D6A420E52D6}"/>
          </ac:picMkLst>
        </pc:picChg>
        <pc:picChg chg="mod">
          <ac:chgData name="Ross DOWLING" userId="2dab6ca7-225d-4136-95ac-894604d59c20" providerId="ADAL" clId="{FBF1D8B9-8013-4406-A4F6-4A5068A2E4A8}" dt="2020-11-15T06:53:28.363" v="0"/>
          <ac:picMkLst>
            <pc:docMk/>
            <pc:sldMk cId="3882442353" sldId="2850"/>
            <ac:picMk id="7" creationId="{4EC65202-00E9-4620-B3BF-F47CA115A73E}"/>
          </ac:picMkLst>
        </pc:picChg>
        <pc:picChg chg="mod">
          <ac:chgData name="Ross DOWLING" userId="2dab6ca7-225d-4136-95ac-894604d59c20" providerId="ADAL" clId="{FBF1D8B9-8013-4406-A4F6-4A5068A2E4A8}" dt="2020-11-15T06:53:28.363" v="0"/>
          <ac:picMkLst>
            <pc:docMk/>
            <pc:sldMk cId="3882442353" sldId="2850"/>
            <ac:picMk id="8" creationId="{28748FF7-ADC1-49C5-950E-181EE113EDB1}"/>
          </ac:picMkLst>
        </pc:picChg>
        <pc:picChg chg="mod">
          <ac:chgData name="Ross DOWLING" userId="2dab6ca7-225d-4136-95ac-894604d59c20" providerId="ADAL" clId="{FBF1D8B9-8013-4406-A4F6-4A5068A2E4A8}" dt="2020-11-15T06:53:28.363" v="0"/>
          <ac:picMkLst>
            <pc:docMk/>
            <pc:sldMk cId="3882442353" sldId="2850"/>
            <ac:picMk id="1026" creationId="{751D0EE6-8BE2-4308-B25C-29FD3490C31A}"/>
          </ac:picMkLst>
        </pc:picChg>
      </pc:sldChg>
      <pc:sldChg chg="modSp del">
        <pc:chgData name="Ross DOWLING" userId="2dab6ca7-225d-4136-95ac-894604d59c20" providerId="ADAL" clId="{FBF1D8B9-8013-4406-A4F6-4A5068A2E4A8}" dt="2020-11-15T07:10:54.407" v="254" actId="2696"/>
        <pc:sldMkLst>
          <pc:docMk/>
          <pc:sldMk cId="747120486" sldId="2851"/>
        </pc:sldMkLst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k cId="747120486" sldId="2851"/>
            <ac:spMk id="2" creationId="{69370AA0-3A1C-4EE4-87A8-779397C95A26}"/>
          </ac:spMkLst>
        </pc:spChg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k cId="747120486" sldId="2851"/>
            <ac:spMk id="10" creationId="{00000000-0000-0000-0000-000000000000}"/>
          </ac:spMkLst>
        </pc:spChg>
        <pc:picChg chg="mod">
          <ac:chgData name="Ross DOWLING" userId="2dab6ca7-225d-4136-95ac-894604d59c20" providerId="ADAL" clId="{FBF1D8B9-8013-4406-A4F6-4A5068A2E4A8}" dt="2020-11-15T06:53:28.363" v="0"/>
          <ac:picMkLst>
            <pc:docMk/>
            <pc:sldMk cId="747120486" sldId="2851"/>
            <ac:picMk id="5" creationId="{C79804CD-B700-4DDF-87D6-84FB150957AF}"/>
          </ac:picMkLst>
        </pc:picChg>
      </pc:sldChg>
      <pc:sldChg chg="modSp">
        <pc:chgData name="Ross DOWLING" userId="2dab6ca7-225d-4136-95ac-894604d59c20" providerId="ADAL" clId="{FBF1D8B9-8013-4406-A4F6-4A5068A2E4A8}" dt="2020-11-15T07:15:51.801" v="350" actId="20577"/>
        <pc:sldMkLst>
          <pc:docMk/>
          <pc:sldMk cId="478699259" sldId="2852"/>
        </pc:sldMkLst>
        <pc:spChg chg="mod">
          <ac:chgData name="Ross DOWLING" userId="2dab6ca7-225d-4136-95ac-894604d59c20" providerId="ADAL" clId="{FBF1D8B9-8013-4406-A4F6-4A5068A2E4A8}" dt="2020-11-15T07:15:51.801" v="350" actId="20577"/>
          <ac:spMkLst>
            <pc:docMk/>
            <pc:sldMk cId="478699259" sldId="2852"/>
            <ac:spMk id="12291" creationId="{00000000-0000-0000-0000-000000000000}"/>
          </ac:spMkLst>
        </pc:spChg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k cId="478699259" sldId="2852"/>
            <ac:spMk id="33794" creationId="{00000000-0000-0000-0000-000000000000}"/>
          </ac:spMkLst>
        </pc:spChg>
      </pc:sldChg>
      <pc:sldChg chg="addSp modSp">
        <pc:chgData name="Ross DOWLING" userId="2dab6ca7-225d-4136-95ac-894604d59c20" providerId="ADAL" clId="{FBF1D8B9-8013-4406-A4F6-4A5068A2E4A8}" dt="2020-11-15T07:23:03.931" v="420" actId="1076"/>
        <pc:sldMkLst>
          <pc:docMk/>
          <pc:sldMk cId="2983504569" sldId="2853"/>
        </pc:sldMkLst>
        <pc:spChg chg="mod">
          <ac:chgData name="Ross DOWLING" userId="2dab6ca7-225d-4136-95ac-894604d59c20" providerId="ADAL" clId="{FBF1D8B9-8013-4406-A4F6-4A5068A2E4A8}" dt="2020-11-15T07:22:47.731" v="416" actId="1076"/>
          <ac:spMkLst>
            <pc:docMk/>
            <pc:sldMk cId="2983504569" sldId="2853"/>
            <ac:spMk id="5" creationId="{648CF3E5-B732-4087-977B-9E95B3F3A8F3}"/>
          </ac:spMkLst>
        </pc:spChg>
        <pc:spChg chg="mod">
          <ac:chgData name="Ross DOWLING" userId="2dab6ca7-225d-4136-95ac-894604d59c20" providerId="ADAL" clId="{FBF1D8B9-8013-4406-A4F6-4A5068A2E4A8}" dt="2020-11-15T07:18:19.332" v="369" actId="1076"/>
          <ac:spMkLst>
            <pc:docMk/>
            <pc:sldMk cId="2983504569" sldId="2853"/>
            <ac:spMk id="10" creationId="{C9CFBE0E-03AE-4FA1-AFD3-D96CDE63BF1F}"/>
          </ac:spMkLst>
        </pc:spChg>
        <pc:spChg chg="mod">
          <ac:chgData name="Ross DOWLING" userId="2dab6ca7-225d-4136-95ac-894604d59c20" providerId="ADAL" clId="{FBF1D8B9-8013-4406-A4F6-4A5068A2E4A8}" dt="2020-11-15T07:22:45.216" v="415" actId="1076"/>
          <ac:spMkLst>
            <pc:docMk/>
            <pc:sldMk cId="2983504569" sldId="2853"/>
            <ac:spMk id="17410" creationId="{00000000-0000-0000-0000-000000000000}"/>
          </ac:spMkLst>
        </pc:spChg>
        <pc:picChg chg="mod">
          <ac:chgData name="Ross DOWLING" userId="2dab6ca7-225d-4136-95ac-894604d59c20" providerId="ADAL" clId="{FBF1D8B9-8013-4406-A4F6-4A5068A2E4A8}" dt="2020-11-15T07:22:40.176" v="413" actId="1076"/>
          <ac:picMkLst>
            <pc:docMk/>
            <pc:sldMk cId="2983504569" sldId="2853"/>
            <ac:picMk id="3" creationId="{00000000-0000-0000-0000-000000000000}"/>
          </ac:picMkLst>
        </pc:picChg>
        <pc:picChg chg="mod">
          <ac:chgData name="Ross DOWLING" userId="2dab6ca7-225d-4136-95ac-894604d59c20" providerId="ADAL" clId="{FBF1D8B9-8013-4406-A4F6-4A5068A2E4A8}" dt="2020-11-15T07:22:37.071" v="411" actId="1076"/>
          <ac:picMkLst>
            <pc:docMk/>
            <pc:sldMk cId="2983504569" sldId="2853"/>
            <ac:picMk id="4" creationId="{6199CB46-9B52-4137-9220-04666A943DD2}"/>
          </ac:picMkLst>
        </pc:picChg>
        <pc:picChg chg="mod">
          <ac:chgData name="Ross DOWLING" userId="2dab6ca7-225d-4136-95ac-894604d59c20" providerId="ADAL" clId="{FBF1D8B9-8013-4406-A4F6-4A5068A2E4A8}" dt="2020-11-15T07:23:03.931" v="420" actId="1076"/>
          <ac:picMkLst>
            <pc:docMk/>
            <pc:sldMk cId="2983504569" sldId="2853"/>
            <ac:picMk id="9" creationId="{52D9B873-34D2-42AE-940E-6E795FD6F72E}"/>
          </ac:picMkLst>
        </pc:picChg>
        <pc:picChg chg="add mod">
          <ac:chgData name="Ross DOWLING" userId="2dab6ca7-225d-4136-95ac-894604d59c20" providerId="ADAL" clId="{FBF1D8B9-8013-4406-A4F6-4A5068A2E4A8}" dt="2020-11-15T07:22:41.534" v="414" actId="1076"/>
          <ac:picMkLst>
            <pc:docMk/>
            <pc:sldMk cId="2983504569" sldId="2853"/>
            <ac:picMk id="11" creationId="{7051136E-2320-459C-9C59-2860297E8C54}"/>
          </ac:picMkLst>
        </pc:picChg>
        <pc:picChg chg="mod">
          <ac:chgData name="Ross DOWLING" userId="2dab6ca7-225d-4136-95ac-894604d59c20" providerId="ADAL" clId="{FBF1D8B9-8013-4406-A4F6-4A5068A2E4A8}" dt="2020-11-15T07:22:38.381" v="412" actId="1076"/>
          <ac:picMkLst>
            <pc:docMk/>
            <pc:sldMk cId="2983504569" sldId="2853"/>
            <ac:picMk id="12" creationId="{F3157418-FFA5-478B-8CA5-9F3FCE34D56C}"/>
          </ac:picMkLst>
        </pc:picChg>
        <pc:picChg chg="add mod">
          <ac:chgData name="Ross DOWLING" userId="2dab6ca7-225d-4136-95ac-894604d59c20" providerId="ADAL" clId="{FBF1D8B9-8013-4406-A4F6-4A5068A2E4A8}" dt="2020-11-15T07:22:21.704" v="407" actId="1076"/>
          <ac:picMkLst>
            <pc:docMk/>
            <pc:sldMk cId="2983504569" sldId="2853"/>
            <ac:picMk id="13" creationId="{4CC2C404-26BE-42AC-AE7A-ABDF4213CF8E}"/>
          </ac:picMkLst>
        </pc:picChg>
        <pc:picChg chg="add mod">
          <ac:chgData name="Ross DOWLING" userId="2dab6ca7-225d-4136-95ac-894604d59c20" providerId="ADAL" clId="{FBF1D8B9-8013-4406-A4F6-4A5068A2E4A8}" dt="2020-11-15T07:22:24.395" v="408" actId="1076"/>
          <ac:picMkLst>
            <pc:docMk/>
            <pc:sldMk cId="2983504569" sldId="2853"/>
            <ac:picMk id="14" creationId="{4A01CF1C-BF71-4F93-B562-99AAD68A5668}"/>
          </ac:picMkLst>
        </pc:picChg>
        <pc:picChg chg="add mod">
          <ac:chgData name="Ross DOWLING" userId="2dab6ca7-225d-4136-95ac-894604d59c20" providerId="ADAL" clId="{FBF1D8B9-8013-4406-A4F6-4A5068A2E4A8}" dt="2020-11-15T07:22:19.407" v="405" actId="1076"/>
          <ac:picMkLst>
            <pc:docMk/>
            <pc:sldMk cId="2983504569" sldId="2853"/>
            <ac:picMk id="15" creationId="{394F55F7-4637-4838-8663-CDA0240C6C32}"/>
          </ac:picMkLst>
        </pc:picChg>
      </pc:sldChg>
      <pc:sldMasterChg chg="modSp modSldLayout">
        <pc:chgData name="Ross DOWLING" userId="2dab6ca7-225d-4136-95ac-894604d59c20" providerId="ADAL" clId="{FBF1D8B9-8013-4406-A4F6-4A5068A2E4A8}" dt="2020-11-15T06:53:28.363" v="0"/>
        <pc:sldMasterMkLst>
          <pc:docMk/>
          <pc:sldMasterMk cId="0" sldId="2147483653"/>
        </pc:sldMasterMkLst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asterMk cId="0" sldId="2147483653"/>
            <ac:spMk id="2050" creationId="{00000000-0000-0000-0000-000000000000}"/>
          </ac:spMkLst>
        </pc:spChg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asterMk cId="0" sldId="2147483653"/>
            <ac:spMk id="2051" creationId="{00000000-0000-0000-0000-000000000000}"/>
          </ac:spMkLst>
        </pc:spChg>
        <pc:spChg chg="mod">
          <ac:chgData name="Ross DOWLING" userId="2dab6ca7-225d-4136-95ac-894604d59c20" providerId="ADAL" clId="{FBF1D8B9-8013-4406-A4F6-4A5068A2E4A8}" dt="2020-11-15T06:53:28.363" v="0"/>
          <ac:spMkLst>
            <pc:docMk/>
            <pc:sldMasterMk cId="0" sldId="2147483653"/>
            <ac:spMk id="23558" creationId="{00000000-0000-0000-0000-000000000000}"/>
          </ac:spMkLst>
        </pc:spChg>
        <pc:sldLayoutChg chg="modSp">
          <pc:chgData name="Ross DOWLING" userId="2dab6ca7-225d-4136-95ac-894604d59c20" providerId="ADAL" clId="{FBF1D8B9-8013-4406-A4F6-4A5068A2E4A8}" dt="2020-11-15T06:53:28.363" v="0"/>
          <pc:sldLayoutMkLst>
            <pc:docMk/>
            <pc:sldMasterMk cId="0" sldId="2147483653"/>
            <pc:sldLayoutMk cId="939540474" sldId="2147483697"/>
          </pc:sldLayoutMkLst>
          <pc:spChg chg="mod">
            <ac:chgData name="Ross DOWLING" userId="2dab6ca7-225d-4136-95ac-894604d59c20" providerId="ADAL" clId="{FBF1D8B9-8013-4406-A4F6-4A5068A2E4A8}" dt="2020-11-15T06:53:28.363" v="0"/>
            <ac:spMkLst>
              <pc:docMk/>
              <pc:sldMasterMk cId="0" sldId="2147483653"/>
              <pc:sldLayoutMk cId="939540474" sldId="2147483697"/>
              <ac:spMk id="2" creationId="{00000000-0000-0000-0000-000000000000}"/>
            </ac:spMkLst>
          </pc:spChg>
          <pc:spChg chg="mod">
            <ac:chgData name="Ross DOWLING" userId="2dab6ca7-225d-4136-95ac-894604d59c20" providerId="ADAL" clId="{FBF1D8B9-8013-4406-A4F6-4A5068A2E4A8}" dt="2020-11-15T06:53:28.363" v="0"/>
            <ac:spMkLst>
              <pc:docMk/>
              <pc:sldMasterMk cId="0" sldId="2147483653"/>
              <pc:sldLayoutMk cId="939540474" sldId="2147483697"/>
              <ac:spMk id="3" creationId="{00000000-0000-0000-0000-000000000000}"/>
            </ac:spMkLst>
          </pc:spChg>
        </pc:sldLayoutChg>
        <pc:sldLayoutChg chg="modSp">
          <pc:chgData name="Ross DOWLING" userId="2dab6ca7-225d-4136-95ac-894604d59c20" providerId="ADAL" clId="{FBF1D8B9-8013-4406-A4F6-4A5068A2E4A8}" dt="2020-11-15T06:53:28.363" v="0"/>
          <pc:sldLayoutMkLst>
            <pc:docMk/>
            <pc:sldMasterMk cId="0" sldId="2147483653"/>
            <pc:sldLayoutMk cId="3583078088" sldId="2147483699"/>
          </pc:sldLayoutMkLst>
          <pc:spChg chg="mod">
            <ac:chgData name="Ross DOWLING" userId="2dab6ca7-225d-4136-95ac-894604d59c20" providerId="ADAL" clId="{FBF1D8B9-8013-4406-A4F6-4A5068A2E4A8}" dt="2020-11-15T06:53:28.363" v="0"/>
            <ac:spMkLst>
              <pc:docMk/>
              <pc:sldMasterMk cId="0" sldId="2147483653"/>
              <pc:sldLayoutMk cId="3583078088" sldId="2147483699"/>
              <ac:spMk id="2" creationId="{00000000-0000-0000-0000-000000000000}"/>
            </ac:spMkLst>
          </pc:spChg>
          <pc:spChg chg="mod">
            <ac:chgData name="Ross DOWLING" userId="2dab6ca7-225d-4136-95ac-894604d59c20" providerId="ADAL" clId="{FBF1D8B9-8013-4406-A4F6-4A5068A2E4A8}" dt="2020-11-15T06:53:28.363" v="0"/>
            <ac:spMkLst>
              <pc:docMk/>
              <pc:sldMasterMk cId="0" sldId="2147483653"/>
              <pc:sldLayoutMk cId="3583078088" sldId="2147483699"/>
              <ac:spMk id="3" creationId="{00000000-0000-0000-0000-000000000000}"/>
            </ac:spMkLst>
          </pc:spChg>
        </pc:sldLayoutChg>
        <pc:sldLayoutChg chg="modSp">
          <pc:chgData name="Ross DOWLING" userId="2dab6ca7-225d-4136-95ac-894604d59c20" providerId="ADAL" clId="{FBF1D8B9-8013-4406-A4F6-4A5068A2E4A8}" dt="2020-11-15T06:53:28.363" v="0"/>
          <pc:sldLayoutMkLst>
            <pc:docMk/>
            <pc:sldMasterMk cId="0" sldId="2147483653"/>
            <pc:sldLayoutMk cId="1423225437" sldId="2147483700"/>
          </pc:sldLayoutMkLst>
          <pc:spChg chg="mod">
            <ac:chgData name="Ross DOWLING" userId="2dab6ca7-225d-4136-95ac-894604d59c20" providerId="ADAL" clId="{FBF1D8B9-8013-4406-A4F6-4A5068A2E4A8}" dt="2020-11-15T06:53:28.363" v="0"/>
            <ac:spMkLst>
              <pc:docMk/>
              <pc:sldMasterMk cId="0" sldId="2147483653"/>
              <pc:sldLayoutMk cId="1423225437" sldId="2147483700"/>
              <ac:spMk id="3" creationId="{00000000-0000-0000-0000-000000000000}"/>
            </ac:spMkLst>
          </pc:spChg>
          <pc:spChg chg="mod">
            <ac:chgData name="Ross DOWLING" userId="2dab6ca7-225d-4136-95ac-894604d59c20" providerId="ADAL" clId="{FBF1D8B9-8013-4406-A4F6-4A5068A2E4A8}" dt="2020-11-15T06:53:28.363" v="0"/>
            <ac:spMkLst>
              <pc:docMk/>
              <pc:sldMasterMk cId="0" sldId="2147483653"/>
              <pc:sldLayoutMk cId="1423225437" sldId="2147483700"/>
              <ac:spMk id="4" creationId="{00000000-0000-0000-0000-000000000000}"/>
            </ac:spMkLst>
          </pc:spChg>
        </pc:sldLayoutChg>
        <pc:sldLayoutChg chg="modSp">
          <pc:chgData name="Ross DOWLING" userId="2dab6ca7-225d-4136-95ac-894604d59c20" providerId="ADAL" clId="{FBF1D8B9-8013-4406-A4F6-4A5068A2E4A8}" dt="2020-11-15T06:53:28.363" v="0"/>
          <pc:sldLayoutMkLst>
            <pc:docMk/>
            <pc:sldMasterMk cId="0" sldId="2147483653"/>
            <pc:sldLayoutMk cId="2520509165" sldId="2147483701"/>
          </pc:sldLayoutMkLst>
          <pc:spChg chg="mod">
            <ac:chgData name="Ross DOWLING" userId="2dab6ca7-225d-4136-95ac-894604d59c20" providerId="ADAL" clId="{FBF1D8B9-8013-4406-A4F6-4A5068A2E4A8}" dt="2020-11-15T06:53:28.363" v="0"/>
            <ac:spMkLst>
              <pc:docMk/>
              <pc:sldMasterMk cId="0" sldId="2147483653"/>
              <pc:sldLayoutMk cId="2520509165" sldId="2147483701"/>
              <ac:spMk id="2" creationId="{00000000-0000-0000-0000-000000000000}"/>
            </ac:spMkLst>
          </pc:spChg>
          <pc:spChg chg="mod">
            <ac:chgData name="Ross DOWLING" userId="2dab6ca7-225d-4136-95ac-894604d59c20" providerId="ADAL" clId="{FBF1D8B9-8013-4406-A4F6-4A5068A2E4A8}" dt="2020-11-15T06:53:28.363" v="0"/>
            <ac:spMkLst>
              <pc:docMk/>
              <pc:sldMasterMk cId="0" sldId="2147483653"/>
              <pc:sldLayoutMk cId="2520509165" sldId="2147483701"/>
              <ac:spMk id="3" creationId="{00000000-0000-0000-0000-000000000000}"/>
            </ac:spMkLst>
          </pc:spChg>
          <pc:spChg chg="mod">
            <ac:chgData name="Ross DOWLING" userId="2dab6ca7-225d-4136-95ac-894604d59c20" providerId="ADAL" clId="{FBF1D8B9-8013-4406-A4F6-4A5068A2E4A8}" dt="2020-11-15T06:53:28.363" v="0"/>
            <ac:spMkLst>
              <pc:docMk/>
              <pc:sldMasterMk cId="0" sldId="2147483653"/>
              <pc:sldLayoutMk cId="2520509165" sldId="2147483701"/>
              <ac:spMk id="4" creationId="{00000000-0000-0000-0000-000000000000}"/>
            </ac:spMkLst>
          </pc:spChg>
          <pc:spChg chg="mod">
            <ac:chgData name="Ross DOWLING" userId="2dab6ca7-225d-4136-95ac-894604d59c20" providerId="ADAL" clId="{FBF1D8B9-8013-4406-A4F6-4A5068A2E4A8}" dt="2020-11-15T06:53:28.363" v="0"/>
            <ac:spMkLst>
              <pc:docMk/>
              <pc:sldMasterMk cId="0" sldId="2147483653"/>
              <pc:sldLayoutMk cId="2520509165" sldId="2147483701"/>
              <ac:spMk id="5" creationId="{00000000-0000-0000-0000-000000000000}"/>
            </ac:spMkLst>
          </pc:spChg>
          <pc:spChg chg="mod">
            <ac:chgData name="Ross DOWLING" userId="2dab6ca7-225d-4136-95ac-894604d59c20" providerId="ADAL" clId="{FBF1D8B9-8013-4406-A4F6-4A5068A2E4A8}" dt="2020-11-15T06:53:28.363" v="0"/>
            <ac:spMkLst>
              <pc:docMk/>
              <pc:sldMasterMk cId="0" sldId="2147483653"/>
              <pc:sldLayoutMk cId="2520509165" sldId="2147483701"/>
              <ac:spMk id="6" creationId="{00000000-0000-0000-0000-000000000000}"/>
            </ac:spMkLst>
          </pc:spChg>
        </pc:sldLayoutChg>
        <pc:sldLayoutChg chg="modSp">
          <pc:chgData name="Ross DOWLING" userId="2dab6ca7-225d-4136-95ac-894604d59c20" providerId="ADAL" clId="{FBF1D8B9-8013-4406-A4F6-4A5068A2E4A8}" dt="2020-11-15T06:53:28.363" v="0"/>
          <pc:sldLayoutMkLst>
            <pc:docMk/>
            <pc:sldMasterMk cId="0" sldId="2147483653"/>
            <pc:sldLayoutMk cId="4127470406" sldId="2147483704"/>
          </pc:sldLayoutMkLst>
          <pc:spChg chg="mod">
            <ac:chgData name="Ross DOWLING" userId="2dab6ca7-225d-4136-95ac-894604d59c20" providerId="ADAL" clId="{FBF1D8B9-8013-4406-A4F6-4A5068A2E4A8}" dt="2020-11-15T06:53:28.363" v="0"/>
            <ac:spMkLst>
              <pc:docMk/>
              <pc:sldMasterMk cId="0" sldId="2147483653"/>
              <pc:sldLayoutMk cId="4127470406" sldId="2147483704"/>
              <ac:spMk id="2" creationId="{00000000-0000-0000-0000-000000000000}"/>
            </ac:spMkLst>
          </pc:spChg>
          <pc:spChg chg="mod">
            <ac:chgData name="Ross DOWLING" userId="2dab6ca7-225d-4136-95ac-894604d59c20" providerId="ADAL" clId="{FBF1D8B9-8013-4406-A4F6-4A5068A2E4A8}" dt="2020-11-15T06:53:28.363" v="0"/>
            <ac:spMkLst>
              <pc:docMk/>
              <pc:sldMasterMk cId="0" sldId="2147483653"/>
              <pc:sldLayoutMk cId="4127470406" sldId="2147483704"/>
              <ac:spMk id="3" creationId="{00000000-0000-0000-0000-000000000000}"/>
            </ac:spMkLst>
          </pc:spChg>
          <pc:spChg chg="mod">
            <ac:chgData name="Ross DOWLING" userId="2dab6ca7-225d-4136-95ac-894604d59c20" providerId="ADAL" clId="{FBF1D8B9-8013-4406-A4F6-4A5068A2E4A8}" dt="2020-11-15T06:53:28.363" v="0"/>
            <ac:spMkLst>
              <pc:docMk/>
              <pc:sldMasterMk cId="0" sldId="2147483653"/>
              <pc:sldLayoutMk cId="4127470406" sldId="2147483704"/>
              <ac:spMk id="4" creationId="{00000000-0000-0000-0000-000000000000}"/>
            </ac:spMkLst>
          </pc:spChg>
        </pc:sldLayoutChg>
        <pc:sldLayoutChg chg="modSp">
          <pc:chgData name="Ross DOWLING" userId="2dab6ca7-225d-4136-95ac-894604d59c20" providerId="ADAL" clId="{FBF1D8B9-8013-4406-A4F6-4A5068A2E4A8}" dt="2020-11-15T06:53:28.363" v="0"/>
          <pc:sldLayoutMkLst>
            <pc:docMk/>
            <pc:sldMasterMk cId="0" sldId="2147483653"/>
            <pc:sldLayoutMk cId="2316740928" sldId="2147483705"/>
          </pc:sldLayoutMkLst>
          <pc:spChg chg="mod">
            <ac:chgData name="Ross DOWLING" userId="2dab6ca7-225d-4136-95ac-894604d59c20" providerId="ADAL" clId="{FBF1D8B9-8013-4406-A4F6-4A5068A2E4A8}" dt="2020-11-15T06:53:28.363" v="0"/>
            <ac:spMkLst>
              <pc:docMk/>
              <pc:sldMasterMk cId="0" sldId="2147483653"/>
              <pc:sldLayoutMk cId="2316740928" sldId="2147483705"/>
              <ac:spMk id="2" creationId="{00000000-0000-0000-0000-000000000000}"/>
            </ac:spMkLst>
          </pc:spChg>
          <pc:spChg chg="mod">
            <ac:chgData name="Ross DOWLING" userId="2dab6ca7-225d-4136-95ac-894604d59c20" providerId="ADAL" clId="{FBF1D8B9-8013-4406-A4F6-4A5068A2E4A8}" dt="2020-11-15T06:53:28.363" v="0"/>
            <ac:spMkLst>
              <pc:docMk/>
              <pc:sldMasterMk cId="0" sldId="2147483653"/>
              <pc:sldLayoutMk cId="2316740928" sldId="2147483705"/>
              <ac:spMk id="3" creationId="{00000000-0000-0000-0000-000000000000}"/>
            </ac:spMkLst>
          </pc:spChg>
          <pc:spChg chg="mod">
            <ac:chgData name="Ross DOWLING" userId="2dab6ca7-225d-4136-95ac-894604d59c20" providerId="ADAL" clId="{FBF1D8B9-8013-4406-A4F6-4A5068A2E4A8}" dt="2020-11-15T06:53:28.363" v="0"/>
            <ac:spMkLst>
              <pc:docMk/>
              <pc:sldMasterMk cId="0" sldId="2147483653"/>
              <pc:sldLayoutMk cId="2316740928" sldId="2147483705"/>
              <ac:spMk id="4" creationId="{00000000-0000-0000-0000-000000000000}"/>
            </ac:spMkLst>
          </pc:spChg>
        </pc:sldLayoutChg>
        <pc:sldLayoutChg chg="modSp">
          <pc:chgData name="Ross DOWLING" userId="2dab6ca7-225d-4136-95ac-894604d59c20" providerId="ADAL" clId="{FBF1D8B9-8013-4406-A4F6-4A5068A2E4A8}" dt="2020-11-15T06:53:28.363" v="0"/>
          <pc:sldLayoutMkLst>
            <pc:docMk/>
            <pc:sldMasterMk cId="0" sldId="2147483653"/>
            <pc:sldLayoutMk cId="1728909700" sldId="2147483707"/>
          </pc:sldLayoutMkLst>
          <pc:spChg chg="mod">
            <ac:chgData name="Ross DOWLING" userId="2dab6ca7-225d-4136-95ac-894604d59c20" providerId="ADAL" clId="{FBF1D8B9-8013-4406-A4F6-4A5068A2E4A8}" dt="2020-11-15T06:53:28.363" v="0"/>
            <ac:spMkLst>
              <pc:docMk/>
              <pc:sldMasterMk cId="0" sldId="2147483653"/>
              <pc:sldLayoutMk cId="1728909700" sldId="2147483707"/>
              <ac:spMk id="2" creationId="{00000000-0000-0000-0000-000000000000}"/>
            </ac:spMkLst>
          </pc:spChg>
          <pc:spChg chg="mod">
            <ac:chgData name="Ross DOWLING" userId="2dab6ca7-225d-4136-95ac-894604d59c20" providerId="ADAL" clId="{FBF1D8B9-8013-4406-A4F6-4A5068A2E4A8}" dt="2020-11-15T06:53:28.363" v="0"/>
            <ac:spMkLst>
              <pc:docMk/>
              <pc:sldMasterMk cId="0" sldId="2147483653"/>
              <pc:sldLayoutMk cId="1728909700" sldId="2147483707"/>
              <ac:spMk id="3" creationId="{00000000-0000-0000-0000-000000000000}"/>
            </ac:spMkLst>
          </pc:spChg>
        </pc:sldLayoutChg>
        <pc:sldLayoutChg chg="modSp">
          <pc:chgData name="Ross DOWLING" userId="2dab6ca7-225d-4136-95ac-894604d59c20" providerId="ADAL" clId="{FBF1D8B9-8013-4406-A4F6-4A5068A2E4A8}" dt="2020-11-15T06:53:28.363" v="0"/>
          <pc:sldLayoutMkLst>
            <pc:docMk/>
            <pc:sldMasterMk cId="0" sldId="2147483653"/>
            <pc:sldLayoutMk cId="2082194047" sldId="2147483708"/>
          </pc:sldLayoutMkLst>
          <pc:spChg chg="mod">
            <ac:chgData name="Ross DOWLING" userId="2dab6ca7-225d-4136-95ac-894604d59c20" providerId="ADAL" clId="{FBF1D8B9-8013-4406-A4F6-4A5068A2E4A8}" dt="2020-11-15T06:53:28.363" v="0"/>
            <ac:spMkLst>
              <pc:docMk/>
              <pc:sldMasterMk cId="0" sldId="2147483653"/>
              <pc:sldLayoutMk cId="2082194047" sldId="2147483708"/>
              <ac:spMk id="2" creationId="{00000000-0000-0000-0000-000000000000}"/>
            </ac:spMkLst>
          </pc:spChg>
          <pc:spChg chg="mod">
            <ac:chgData name="Ross DOWLING" userId="2dab6ca7-225d-4136-95ac-894604d59c20" providerId="ADAL" clId="{FBF1D8B9-8013-4406-A4F6-4A5068A2E4A8}" dt="2020-11-15T06:53:28.363" v="0"/>
            <ac:spMkLst>
              <pc:docMk/>
              <pc:sldMasterMk cId="0" sldId="2147483653"/>
              <pc:sldLayoutMk cId="2082194047" sldId="2147483708"/>
              <ac:spMk id="3" creationId="{00000000-0000-0000-0000-000000000000}"/>
            </ac:spMkLst>
          </pc:spChg>
          <pc:spChg chg="mod">
            <ac:chgData name="Ross DOWLING" userId="2dab6ca7-225d-4136-95ac-894604d59c20" providerId="ADAL" clId="{FBF1D8B9-8013-4406-A4F6-4A5068A2E4A8}" dt="2020-11-15T06:53:28.363" v="0"/>
            <ac:spMkLst>
              <pc:docMk/>
              <pc:sldMasterMk cId="0" sldId="2147483653"/>
              <pc:sldLayoutMk cId="2082194047" sldId="2147483708"/>
              <ac:spMk id="4" creationId="{00000000-0000-0000-0000-000000000000}"/>
            </ac:spMkLst>
          </pc:spChg>
          <pc:spChg chg="mod">
            <ac:chgData name="Ross DOWLING" userId="2dab6ca7-225d-4136-95ac-894604d59c20" providerId="ADAL" clId="{FBF1D8B9-8013-4406-A4F6-4A5068A2E4A8}" dt="2020-11-15T06:53:28.363" v="0"/>
            <ac:spMkLst>
              <pc:docMk/>
              <pc:sldMasterMk cId="0" sldId="2147483653"/>
              <pc:sldLayoutMk cId="2082194047" sldId="2147483708"/>
              <ac:spMk id="5" creationId="{00000000-0000-0000-0000-000000000000}"/>
            </ac:spMkLst>
          </pc:spChg>
        </pc:sldLayoutChg>
        <pc:sldLayoutChg chg="modSp">
          <pc:chgData name="Ross DOWLING" userId="2dab6ca7-225d-4136-95ac-894604d59c20" providerId="ADAL" clId="{FBF1D8B9-8013-4406-A4F6-4A5068A2E4A8}" dt="2020-11-15T06:53:28.363" v="0"/>
          <pc:sldLayoutMkLst>
            <pc:docMk/>
            <pc:sldMasterMk cId="0" sldId="2147483653"/>
            <pc:sldLayoutMk cId="2770906692" sldId="2147483709"/>
          </pc:sldLayoutMkLst>
          <pc:spChg chg="mod">
            <ac:chgData name="Ross DOWLING" userId="2dab6ca7-225d-4136-95ac-894604d59c20" providerId="ADAL" clId="{FBF1D8B9-8013-4406-A4F6-4A5068A2E4A8}" dt="2020-11-15T06:53:28.363" v="0"/>
            <ac:spMkLst>
              <pc:docMk/>
              <pc:sldMasterMk cId="0" sldId="2147483653"/>
              <pc:sldLayoutMk cId="2770906692" sldId="2147483709"/>
              <ac:spMk id="2" creationId="{00000000-0000-0000-0000-000000000000}"/>
            </ac:spMkLst>
          </pc:spChg>
          <pc:spChg chg="mod">
            <ac:chgData name="Ross DOWLING" userId="2dab6ca7-225d-4136-95ac-894604d59c20" providerId="ADAL" clId="{FBF1D8B9-8013-4406-A4F6-4A5068A2E4A8}" dt="2020-11-15T06:53:28.363" v="0"/>
            <ac:spMkLst>
              <pc:docMk/>
              <pc:sldMasterMk cId="0" sldId="2147483653"/>
              <pc:sldLayoutMk cId="2770906692" sldId="2147483709"/>
              <ac:spMk id="3" creationId="{00000000-0000-0000-0000-000000000000}"/>
            </ac:spMkLst>
          </pc:spChg>
          <pc:spChg chg="mod">
            <ac:chgData name="Ross DOWLING" userId="2dab6ca7-225d-4136-95ac-894604d59c20" providerId="ADAL" clId="{FBF1D8B9-8013-4406-A4F6-4A5068A2E4A8}" dt="2020-11-15T06:53:28.363" v="0"/>
            <ac:spMkLst>
              <pc:docMk/>
              <pc:sldMasterMk cId="0" sldId="2147483653"/>
              <pc:sldLayoutMk cId="2770906692" sldId="2147483709"/>
              <ac:spMk id="4" creationId="{00000000-0000-0000-0000-000000000000}"/>
            </ac:spMkLst>
          </pc:spChg>
        </pc:sldLayoutChg>
        <pc:sldLayoutChg chg="modSp">
          <pc:chgData name="Ross DOWLING" userId="2dab6ca7-225d-4136-95ac-894604d59c20" providerId="ADAL" clId="{FBF1D8B9-8013-4406-A4F6-4A5068A2E4A8}" dt="2020-11-15T06:53:28.363" v="0"/>
          <pc:sldLayoutMkLst>
            <pc:docMk/>
            <pc:sldMasterMk cId="0" sldId="2147483653"/>
            <pc:sldLayoutMk cId="957577397" sldId="2147483710"/>
          </pc:sldLayoutMkLst>
          <pc:spChg chg="mod">
            <ac:chgData name="Ross DOWLING" userId="2dab6ca7-225d-4136-95ac-894604d59c20" providerId="ADAL" clId="{FBF1D8B9-8013-4406-A4F6-4A5068A2E4A8}" dt="2020-11-15T06:53:28.363" v="0"/>
            <ac:spMkLst>
              <pc:docMk/>
              <pc:sldMasterMk cId="0" sldId="2147483653"/>
              <pc:sldLayoutMk cId="957577397" sldId="2147483710"/>
              <ac:spMk id="2" creationId="{00000000-0000-0000-0000-000000000000}"/>
            </ac:spMkLst>
          </pc:spChg>
          <pc:spChg chg="mod">
            <ac:chgData name="Ross DOWLING" userId="2dab6ca7-225d-4136-95ac-894604d59c20" providerId="ADAL" clId="{FBF1D8B9-8013-4406-A4F6-4A5068A2E4A8}" dt="2020-11-15T06:53:28.363" v="0"/>
            <ac:spMkLst>
              <pc:docMk/>
              <pc:sldMasterMk cId="0" sldId="2147483653"/>
              <pc:sldLayoutMk cId="957577397" sldId="2147483710"/>
              <ac:spMk id="3" creationId="{00000000-0000-0000-0000-000000000000}"/>
            </ac:spMkLst>
          </pc:spChg>
          <pc:spChg chg="mod">
            <ac:chgData name="Ross DOWLING" userId="2dab6ca7-225d-4136-95ac-894604d59c20" providerId="ADAL" clId="{FBF1D8B9-8013-4406-A4F6-4A5068A2E4A8}" dt="2020-11-15T06:53:28.363" v="0"/>
            <ac:spMkLst>
              <pc:docMk/>
              <pc:sldMasterMk cId="0" sldId="2147483653"/>
              <pc:sldLayoutMk cId="957577397" sldId="2147483710"/>
              <ac:spMk id="4" creationId="{00000000-0000-0000-0000-000000000000}"/>
            </ac:spMkLst>
          </pc:spChg>
        </pc:sldLayoutChg>
        <pc:sldLayoutChg chg="modSp">
          <pc:chgData name="Ross DOWLING" userId="2dab6ca7-225d-4136-95ac-894604d59c20" providerId="ADAL" clId="{FBF1D8B9-8013-4406-A4F6-4A5068A2E4A8}" dt="2020-11-15T06:53:28.363" v="0"/>
          <pc:sldLayoutMkLst>
            <pc:docMk/>
            <pc:sldMasterMk cId="0" sldId="2147483653"/>
            <pc:sldLayoutMk cId="499478428" sldId="2147483711"/>
          </pc:sldLayoutMkLst>
          <pc:spChg chg="mod">
            <ac:chgData name="Ross DOWLING" userId="2dab6ca7-225d-4136-95ac-894604d59c20" providerId="ADAL" clId="{FBF1D8B9-8013-4406-A4F6-4A5068A2E4A8}" dt="2020-11-15T06:53:28.363" v="0"/>
            <ac:spMkLst>
              <pc:docMk/>
              <pc:sldMasterMk cId="0" sldId="2147483653"/>
              <pc:sldLayoutMk cId="499478428" sldId="2147483711"/>
              <ac:spMk id="2" creationId="{00000000-0000-0000-0000-000000000000}"/>
            </ac:spMkLst>
          </pc:spChg>
          <pc:spChg chg="mod">
            <ac:chgData name="Ross DOWLING" userId="2dab6ca7-225d-4136-95ac-894604d59c20" providerId="ADAL" clId="{FBF1D8B9-8013-4406-A4F6-4A5068A2E4A8}" dt="2020-11-15T06:53:28.363" v="0"/>
            <ac:spMkLst>
              <pc:docMk/>
              <pc:sldMasterMk cId="0" sldId="2147483653"/>
              <pc:sldLayoutMk cId="499478428" sldId="2147483711"/>
              <ac:spMk id="3" creationId="{00000000-0000-0000-0000-000000000000}"/>
            </ac:spMkLst>
          </pc:spChg>
          <pc:spChg chg="mod">
            <ac:chgData name="Ross DOWLING" userId="2dab6ca7-225d-4136-95ac-894604d59c20" providerId="ADAL" clId="{FBF1D8B9-8013-4406-A4F6-4A5068A2E4A8}" dt="2020-11-15T06:53:28.363" v="0"/>
            <ac:spMkLst>
              <pc:docMk/>
              <pc:sldMasterMk cId="0" sldId="2147483653"/>
              <pc:sldLayoutMk cId="499478428" sldId="2147483711"/>
              <ac:spMk id="4" creationId="{00000000-0000-0000-0000-000000000000}"/>
            </ac:spMkLst>
          </pc:spChg>
        </pc:sldLayoutChg>
        <pc:sldLayoutChg chg="modSp">
          <pc:chgData name="Ross DOWLING" userId="2dab6ca7-225d-4136-95ac-894604d59c20" providerId="ADAL" clId="{FBF1D8B9-8013-4406-A4F6-4A5068A2E4A8}" dt="2020-11-15T06:53:28.363" v="0"/>
          <pc:sldLayoutMkLst>
            <pc:docMk/>
            <pc:sldMasterMk cId="0" sldId="2147483653"/>
            <pc:sldLayoutMk cId="3765121685" sldId="2147483712"/>
          </pc:sldLayoutMkLst>
          <pc:spChg chg="mod">
            <ac:chgData name="Ross DOWLING" userId="2dab6ca7-225d-4136-95ac-894604d59c20" providerId="ADAL" clId="{FBF1D8B9-8013-4406-A4F6-4A5068A2E4A8}" dt="2020-11-15T06:53:28.363" v="0"/>
            <ac:spMkLst>
              <pc:docMk/>
              <pc:sldMasterMk cId="0" sldId="2147483653"/>
              <pc:sldLayoutMk cId="3765121685" sldId="2147483712"/>
              <ac:spMk id="2" creationId="{00000000-0000-0000-0000-00000000000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2119" cy="4975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515" tIns="45257" rIns="90515" bIns="45257" numCol="1" anchor="t" anchorCtr="0" compatLnSpc="1">
            <a:prstTxWarp prst="textNoShape">
              <a:avLst/>
            </a:prstTxWarp>
          </a:bodyPr>
          <a:lstStyle>
            <a:lvl1pPr defTabSz="904462" eaLnBrk="0" hangingPunct="0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en-US" altLang="en-AU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5083" y="0"/>
            <a:ext cx="2952118" cy="4975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515" tIns="45257" rIns="90515" bIns="45257" numCol="1" anchor="t" anchorCtr="0" compatLnSpc="1">
            <a:prstTxWarp prst="textNoShape">
              <a:avLst/>
            </a:prstTxWarp>
          </a:bodyPr>
          <a:lstStyle>
            <a:lvl1pPr algn="r" defTabSz="904462" eaLnBrk="0" hangingPunct="0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en-US" altLang="en-AU"/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1814"/>
            <a:ext cx="2952119" cy="4975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515" tIns="45257" rIns="90515" bIns="45257" numCol="1" anchor="b" anchorCtr="0" compatLnSpc="1">
            <a:prstTxWarp prst="textNoShape">
              <a:avLst/>
            </a:prstTxWarp>
          </a:bodyPr>
          <a:lstStyle>
            <a:lvl1pPr defTabSz="904462" eaLnBrk="0" hangingPunct="0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en-US" altLang="en-AU"/>
          </a:p>
        </p:txBody>
      </p:sp>
      <p:sp>
        <p:nvSpPr>
          <p:cNvPr id="134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5083" y="9441814"/>
            <a:ext cx="2952118" cy="4975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515" tIns="45257" rIns="90515" bIns="45257" numCol="1" anchor="b" anchorCtr="0" compatLnSpc="1">
            <a:prstTxWarp prst="textNoShape">
              <a:avLst/>
            </a:prstTxWarp>
          </a:bodyPr>
          <a:lstStyle>
            <a:lvl1pPr algn="r" defTabSz="904462" eaLnBrk="0" hangingPunct="0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2D84E000-A129-4E5C-A004-8BC69782EEC9}" type="slidenum">
              <a:rPr lang="en-US" altLang="en-AU"/>
              <a:pPr>
                <a:defRPr/>
              </a:pPr>
              <a:t>‹#›</a:t>
            </a:fld>
            <a:endParaRPr lang="en-US" altLang="en-AU"/>
          </a:p>
        </p:txBody>
      </p:sp>
    </p:spTree>
    <p:extLst>
      <p:ext uri="{BB962C8B-B14F-4D97-AF65-F5344CB8AC3E}">
        <p14:creationId xmlns:p14="http://schemas.microsoft.com/office/powerpoint/2010/main" val="951719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2119" cy="4975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515" tIns="45257" rIns="90515" bIns="45257" numCol="1" anchor="t" anchorCtr="0" compatLnSpc="1">
            <a:prstTxWarp prst="textNoShape">
              <a:avLst/>
            </a:prstTxWarp>
          </a:bodyPr>
          <a:lstStyle>
            <a:lvl1pPr defTabSz="904462" eaLnBrk="0" hangingPunct="0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en-AU" altLang="en-AU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5083" y="0"/>
            <a:ext cx="2952118" cy="4975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515" tIns="45257" rIns="90515" bIns="45257" numCol="1" anchor="t" anchorCtr="0" compatLnSpc="1">
            <a:prstTxWarp prst="textNoShape">
              <a:avLst/>
            </a:prstTxWarp>
          </a:bodyPr>
          <a:lstStyle>
            <a:lvl1pPr algn="r" defTabSz="904462" eaLnBrk="0" hangingPunct="0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en-AU" altLang="en-AU"/>
          </a:p>
        </p:txBody>
      </p:sp>
      <p:sp>
        <p:nvSpPr>
          <p:cNvPr id="130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6125"/>
            <a:ext cx="6627812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733" y="4722498"/>
            <a:ext cx="4991735" cy="447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515" tIns="45257" rIns="90515" bIns="452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AU" noProof="0"/>
              <a:t>Click to edit Master text styles</a:t>
            </a:r>
          </a:p>
          <a:p>
            <a:pPr lvl="1"/>
            <a:r>
              <a:rPr lang="en-AU" altLang="en-AU" noProof="0"/>
              <a:t>Second level</a:t>
            </a:r>
          </a:p>
          <a:p>
            <a:pPr lvl="2"/>
            <a:r>
              <a:rPr lang="en-AU" altLang="en-AU" noProof="0"/>
              <a:t>Third level</a:t>
            </a:r>
          </a:p>
          <a:p>
            <a:pPr lvl="3"/>
            <a:r>
              <a:rPr lang="en-AU" altLang="en-AU" noProof="0"/>
              <a:t>Fourth level</a:t>
            </a:r>
          </a:p>
          <a:p>
            <a:pPr lvl="4"/>
            <a:r>
              <a:rPr lang="en-AU" altLang="en-AU" noProof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1814"/>
            <a:ext cx="2952119" cy="4975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515" tIns="45257" rIns="90515" bIns="45257" numCol="1" anchor="b" anchorCtr="0" compatLnSpc="1">
            <a:prstTxWarp prst="textNoShape">
              <a:avLst/>
            </a:prstTxWarp>
          </a:bodyPr>
          <a:lstStyle>
            <a:lvl1pPr defTabSz="904462" eaLnBrk="0" hangingPunct="0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en-AU" altLang="en-AU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5083" y="9441814"/>
            <a:ext cx="2952118" cy="4975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515" tIns="45257" rIns="90515" bIns="45257" numCol="1" anchor="b" anchorCtr="0" compatLnSpc="1">
            <a:prstTxWarp prst="textNoShape">
              <a:avLst/>
            </a:prstTxWarp>
          </a:bodyPr>
          <a:lstStyle>
            <a:lvl1pPr algn="r" defTabSz="904462" eaLnBrk="0" hangingPunct="0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8E7C8B78-B776-45A5-A05C-5FC9F3BEC0F2}" type="slidenum">
              <a:rPr lang="en-AU" altLang="en-AU"/>
              <a:pPr>
                <a:defRPr/>
              </a:pPr>
              <a:t>‹#›</a:t>
            </a:fld>
            <a:endParaRPr lang="en-AU" altLang="en-AU"/>
          </a:p>
        </p:txBody>
      </p:sp>
    </p:spTree>
    <p:extLst>
      <p:ext uri="{BB962C8B-B14F-4D97-AF65-F5344CB8AC3E}">
        <p14:creationId xmlns:p14="http://schemas.microsoft.com/office/powerpoint/2010/main" val="27763493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462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3916" indent="-286121" defTabSz="904462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4486" indent="-228897" defTabSz="904462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2280" indent="-228897" defTabSz="904462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60075" indent="-228897" defTabSz="904462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7869" indent="-228897" defTabSz="90446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5663" indent="-228897" defTabSz="90446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33458" indent="-228897" defTabSz="90446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91252" indent="-228897" defTabSz="90446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fld id="{1C0BF16C-BC1B-43D0-803A-9A7D62179AF8}" type="slidenum">
              <a:rPr lang="en-AU" sz="1200"/>
              <a:pPr/>
              <a:t>1</a:t>
            </a:fld>
            <a:endParaRPr lang="en-AU" sz="120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6125"/>
            <a:ext cx="6627812" cy="3729038"/>
          </a:xfr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993560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46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3916" indent="-286121" defTabSz="90446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486" indent="-228897" defTabSz="90446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280" indent="-228897" defTabSz="90446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075" indent="-228897" defTabSz="90446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7869" indent="-228897" defTabSz="904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5663" indent="-228897" defTabSz="904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3458" indent="-228897" defTabSz="904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1252" indent="-228897" defTabSz="904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861E253-61E3-4309-A850-135AD8E11D5E}" type="slidenum">
              <a:rPr lang="en-AU" altLang="en-US"/>
              <a:pPr>
                <a:spcBef>
                  <a:spcPct val="0"/>
                </a:spcBef>
              </a:pPr>
              <a:t>10</a:t>
            </a:fld>
            <a:endParaRPr lang="en-AU" altLang="en-US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6125"/>
            <a:ext cx="6624638" cy="3727450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19" tIns="45910" rIns="91819" bIns="45910"/>
          <a:lstStyle/>
          <a:p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269299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46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3916" indent="-286121" defTabSz="90446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486" indent="-228897" defTabSz="90446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280" indent="-228897" defTabSz="90446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075" indent="-228897" defTabSz="90446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7869" indent="-228897" defTabSz="904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5663" indent="-228897" defTabSz="904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3458" indent="-228897" defTabSz="904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1252" indent="-228897" defTabSz="904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0A6CF68-63EA-4AAC-BBC7-2ABB9BF7565D}" type="slidenum">
              <a:rPr lang="en-AU" altLang="en-US"/>
              <a:pPr>
                <a:spcBef>
                  <a:spcPct val="0"/>
                </a:spcBef>
              </a:pPr>
              <a:t>16</a:t>
            </a:fld>
            <a:endParaRPr lang="en-AU" altLang="en-US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6125"/>
            <a:ext cx="6627813" cy="3729038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82" tIns="45491" rIns="90982" bIns="45491"/>
          <a:lstStyle/>
          <a:p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623540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46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3916" indent="-286121" defTabSz="90446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486" indent="-228897" defTabSz="90446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280" indent="-228897" defTabSz="90446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075" indent="-228897" defTabSz="90446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7869" indent="-228897" defTabSz="904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5663" indent="-228897" defTabSz="904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3458" indent="-228897" defTabSz="904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1252" indent="-228897" defTabSz="904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0A6CF68-63EA-4AAC-BBC7-2ABB9BF7565D}" type="slidenum">
              <a:rPr lang="en-AU" altLang="en-US"/>
              <a:pPr>
                <a:spcBef>
                  <a:spcPct val="0"/>
                </a:spcBef>
              </a:pPr>
              <a:t>17</a:t>
            </a:fld>
            <a:endParaRPr lang="en-AU" altLang="en-US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6125"/>
            <a:ext cx="6627813" cy="3729038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82" tIns="45491" rIns="90982" bIns="45491"/>
          <a:lstStyle/>
          <a:p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17917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6125"/>
            <a:ext cx="6627812" cy="3729038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32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6125"/>
            <a:ext cx="6627812" cy="3729038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1456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6125"/>
            <a:ext cx="6627812" cy="3729038"/>
          </a:xfrm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024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6125"/>
            <a:ext cx="6627812" cy="3729038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6093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27812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7C8B78-B776-45A5-A05C-5FC9F3BEC0F2}" type="slidenum">
              <a:rPr lang="en-AU" altLang="en-AU" smtClean="0"/>
              <a:pPr>
                <a:defRPr/>
              </a:pPr>
              <a:t>28</a:t>
            </a:fld>
            <a:endParaRPr lang="en-AU" altLang="en-AU"/>
          </a:p>
        </p:txBody>
      </p:sp>
    </p:spTree>
    <p:extLst>
      <p:ext uri="{BB962C8B-B14F-4D97-AF65-F5344CB8AC3E}">
        <p14:creationId xmlns:p14="http://schemas.microsoft.com/office/powerpoint/2010/main" val="30439769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27812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7C8B78-B776-45A5-A05C-5FC9F3BEC0F2}" type="slidenum">
              <a:rPr lang="en-AU" altLang="en-AU" smtClean="0"/>
              <a:pPr>
                <a:defRPr/>
              </a:pPr>
              <a:t>29</a:t>
            </a:fld>
            <a:endParaRPr lang="en-AU" altLang="en-AU"/>
          </a:p>
        </p:txBody>
      </p:sp>
    </p:spTree>
    <p:extLst>
      <p:ext uri="{BB962C8B-B14F-4D97-AF65-F5344CB8AC3E}">
        <p14:creationId xmlns:p14="http://schemas.microsoft.com/office/powerpoint/2010/main" val="7853139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27812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7C8B78-B776-45A5-A05C-5FC9F3BEC0F2}" type="slidenum">
              <a:rPr lang="en-AU" altLang="en-AU" smtClean="0"/>
              <a:pPr>
                <a:defRPr/>
              </a:pPr>
              <a:t>30</a:t>
            </a:fld>
            <a:endParaRPr lang="en-AU" altLang="en-AU"/>
          </a:p>
        </p:txBody>
      </p:sp>
    </p:spTree>
    <p:extLst>
      <p:ext uri="{BB962C8B-B14F-4D97-AF65-F5344CB8AC3E}">
        <p14:creationId xmlns:p14="http://schemas.microsoft.com/office/powerpoint/2010/main" val="405575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462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3916" indent="-286121" defTabSz="904462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4486" indent="-228897" defTabSz="904462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2280" indent="-228897" defTabSz="904462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60075" indent="-228897" defTabSz="904462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7869" indent="-228897" defTabSz="90446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5663" indent="-228897" defTabSz="90446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33458" indent="-228897" defTabSz="90446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91252" indent="-228897" defTabSz="90446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fld id="{1C0BF16C-BC1B-43D0-803A-9A7D62179AF8}" type="slidenum">
              <a:rPr lang="en-AU" sz="1200"/>
              <a:pPr/>
              <a:t>2</a:t>
            </a:fld>
            <a:endParaRPr lang="en-AU" sz="120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6125"/>
            <a:ext cx="6627812" cy="3729038"/>
          </a:xfr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090222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462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3916" indent="-286121" defTabSz="904462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4486" indent="-228897" defTabSz="904462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2280" indent="-228897" defTabSz="904462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60075" indent="-228897" defTabSz="904462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7869" indent="-228897" defTabSz="90446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5663" indent="-228897" defTabSz="90446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33458" indent="-228897" defTabSz="90446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91252" indent="-228897" defTabSz="90446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DC0FF1D-F7AB-4829-8736-57FA95B08320}" type="slidenum">
              <a:rPr lang="en-AU" altLang="en-US" sz="1200"/>
              <a:pPr/>
              <a:t>31</a:t>
            </a:fld>
            <a:endParaRPr lang="en-AU" altLang="en-US" sz="120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6125"/>
            <a:ext cx="6627812" cy="3729038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8088542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462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3916" indent="-286121" defTabSz="904462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4486" indent="-228897" defTabSz="904462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2280" indent="-228897" defTabSz="904462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60075" indent="-228897" defTabSz="904462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7869" indent="-228897" defTabSz="90446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5663" indent="-228897" defTabSz="90446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33458" indent="-228897" defTabSz="90446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91252" indent="-228897" defTabSz="90446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fld id="{1C0BF16C-BC1B-43D0-803A-9A7D62179AF8}" type="slidenum">
              <a:rPr lang="en-AU" sz="1200"/>
              <a:pPr/>
              <a:t>32</a:t>
            </a:fld>
            <a:endParaRPr lang="en-AU" sz="120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6125"/>
            <a:ext cx="6627812" cy="3729038"/>
          </a:xfr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36007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7987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97" tIns="45198" rIns="90397" bIns="45198" anchor="b"/>
          <a:lstStyle>
            <a:lvl1pPr defTabSz="903288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903288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903288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903288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903288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r"/>
            <a:fld id="{A84B1FF9-3DE9-40B2-84E6-413E4C3C7163}" type="slidenum">
              <a:rPr lang="en-AU" sz="1200"/>
              <a:pPr algn="r"/>
              <a:t>3</a:t>
            </a:fld>
            <a:endParaRPr lang="en-AU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6125"/>
            <a:ext cx="6627812" cy="3729038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5577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46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3916" indent="-286121" defTabSz="90446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486" indent="-228897" defTabSz="90446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280" indent="-228897" defTabSz="90446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075" indent="-228897" defTabSz="90446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7869" indent="-228897" defTabSz="904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5663" indent="-228897" defTabSz="904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3458" indent="-228897" defTabSz="904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1252" indent="-228897" defTabSz="904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861E253-61E3-4309-A850-135AD8E11D5E}" type="slidenum">
              <a:rPr lang="en-AU" altLang="en-US"/>
              <a:pPr>
                <a:spcBef>
                  <a:spcPct val="0"/>
                </a:spcBef>
              </a:pPr>
              <a:t>4</a:t>
            </a:fld>
            <a:endParaRPr lang="en-AU" altLang="en-US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6125"/>
            <a:ext cx="6624638" cy="3727450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19" tIns="45910" rIns="91819" bIns="45910"/>
          <a:lstStyle/>
          <a:p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269299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46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3916" indent="-286121" defTabSz="90446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486" indent="-228897" defTabSz="90446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280" indent="-228897" defTabSz="90446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075" indent="-228897" defTabSz="90446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7869" indent="-228897" defTabSz="904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5663" indent="-228897" defTabSz="904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3458" indent="-228897" defTabSz="904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1252" indent="-228897" defTabSz="904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861E253-61E3-4309-A850-135AD8E11D5E}" type="slidenum">
              <a:rPr lang="en-AU" altLang="en-US"/>
              <a:pPr>
                <a:spcBef>
                  <a:spcPct val="0"/>
                </a:spcBef>
              </a:pPr>
              <a:t>5</a:t>
            </a:fld>
            <a:endParaRPr lang="en-AU" altLang="en-US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6125"/>
            <a:ext cx="6624638" cy="3727450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19" tIns="45910" rIns="91819" bIns="45910"/>
          <a:lstStyle/>
          <a:p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27013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7987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97" tIns="45198" rIns="90397" bIns="45198" anchor="b"/>
          <a:lstStyle>
            <a:lvl1pPr defTabSz="903288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903288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903288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903288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903288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r"/>
            <a:fld id="{A84B1FF9-3DE9-40B2-84E6-413E4C3C7163}" type="slidenum">
              <a:rPr lang="en-AU" sz="1200"/>
              <a:pPr algn="r"/>
              <a:t>6</a:t>
            </a:fld>
            <a:endParaRPr lang="en-AU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6125"/>
            <a:ext cx="6627812" cy="3729038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94701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 txBox="1">
            <a:spLocks noGrp="1" noChangeArrowheads="1"/>
          </p:cNvSpPr>
          <p:nvPr/>
        </p:nvSpPr>
        <p:spPr bwMode="auto">
          <a:xfrm>
            <a:off x="3856671" y="9441814"/>
            <a:ext cx="2950529" cy="497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7" tIns="45673" rIns="91347" bIns="45673" anchor="b"/>
          <a:lstStyle>
            <a:lvl1pPr defTabSz="912813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402F608A-1784-4138-83CA-84362F311D6D}" type="slidenum">
              <a:rPr lang="en-AU" sz="1200"/>
              <a:pPr algn="r"/>
              <a:t>7</a:t>
            </a:fld>
            <a:endParaRPr lang="en-AU" sz="120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6125"/>
            <a:ext cx="6627812" cy="3729038"/>
          </a:xfrm>
          <a:solidFill>
            <a:srgbClr val="FFFFFF"/>
          </a:solidFill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9695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A9E81857-156D-4439-AE4A-BAE1A7A2E01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4450" y="9442450"/>
            <a:ext cx="295275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15" tIns="45257" rIns="90515" bIns="45257" anchor="b"/>
          <a:lstStyle>
            <a:lvl1pPr defTabSz="9032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32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32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32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32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32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32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32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32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B9BB3AA-C61B-420C-9BDD-CD2EDE536B05}" type="slidenum">
              <a:rPr lang="en-AU" altLang="en-US"/>
              <a:pPr algn="r">
                <a:spcBef>
                  <a:spcPct val="0"/>
                </a:spcBef>
              </a:pPr>
              <a:t>8</a:t>
            </a:fld>
            <a:endParaRPr lang="en-AU" altLang="en-US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F9B4210E-50AE-4B23-AC4E-F45B22F2A7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6125"/>
            <a:ext cx="6627812" cy="3729038"/>
          </a:xfrm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846604D0-BE79-47D7-83C5-B7444D459E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 txBox="1">
            <a:spLocks noGrp="1" noChangeArrowheads="1"/>
          </p:cNvSpPr>
          <p:nvPr/>
        </p:nvSpPr>
        <p:spPr bwMode="auto">
          <a:xfrm>
            <a:off x="3855083" y="9441814"/>
            <a:ext cx="2952118" cy="497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15" tIns="45257" rIns="90515" bIns="45257" anchor="b"/>
          <a:lstStyle>
            <a:lvl1pPr defTabSz="903288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903288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903288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903288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903288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r"/>
            <a:fld id="{8C2155C4-565E-40CE-8C73-46F79E4AB1FE}" type="slidenum">
              <a:rPr lang="en-AU" sz="1200"/>
              <a:pPr algn="r"/>
              <a:t>9</a:t>
            </a:fld>
            <a:endParaRPr lang="en-AU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6125"/>
            <a:ext cx="6627812" cy="3729038"/>
          </a:xfrm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9228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9540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8658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76117" y="703263"/>
            <a:ext cx="2286000" cy="55800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703263"/>
            <a:ext cx="6656917" cy="55800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8909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5050" y="703263"/>
            <a:ext cx="7857067" cy="9763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1" y="1752600"/>
            <a:ext cx="4366684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85884" y="1752601"/>
            <a:ext cx="4368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85884" y="4094163"/>
            <a:ext cx="4368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2194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5050" y="703263"/>
            <a:ext cx="7857067" cy="9763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1" y="1752600"/>
            <a:ext cx="4366684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585884" y="1752600"/>
            <a:ext cx="4368800" cy="4530725"/>
          </a:xfrm>
        </p:spPr>
        <p:txBody>
          <a:bodyPr/>
          <a:lstStyle/>
          <a:p>
            <a:pPr lvl="0"/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2770906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5050" y="703263"/>
            <a:ext cx="7857067" cy="9763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1" y="1752600"/>
            <a:ext cx="4366684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85884" y="1752600"/>
            <a:ext cx="4368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7577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5050" y="703263"/>
            <a:ext cx="7857067" cy="9763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1" y="1752600"/>
            <a:ext cx="4366684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85884" y="1752600"/>
            <a:ext cx="4368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9478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16000" y="703263"/>
            <a:ext cx="9146117" cy="5580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5121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3439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3078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1" y="1752600"/>
            <a:ext cx="4366684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85884" y="1752600"/>
            <a:ext cx="4368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3225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0509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3480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162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7470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6740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CCECFF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05050" y="703263"/>
            <a:ext cx="7857067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AU"/>
              <a:t>SLIDE TITLE</a:t>
            </a:r>
          </a:p>
        </p:txBody>
      </p:sp>
      <p:sp>
        <p:nvSpPr>
          <p:cNvPr id="205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6001" y="1752600"/>
            <a:ext cx="8938684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AU"/>
              <a:t>Text</a:t>
            </a:r>
          </a:p>
          <a:p>
            <a:pPr lvl="1"/>
            <a:r>
              <a:rPr lang="en-US" altLang="en-AU"/>
              <a:t>Second Level</a:t>
            </a:r>
          </a:p>
          <a:p>
            <a:pPr lvl="2"/>
            <a:r>
              <a:rPr lang="en-US" altLang="en-AU"/>
              <a:t>Third Level</a:t>
            </a:r>
          </a:p>
          <a:p>
            <a:pPr lvl="3"/>
            <a:r>
              <a:rPr lang="en-US" altLang="en-AU"/>
              <a:t>Fourth Level</a:t>
            </a:r>
          </a:p>
          <a:p>
            <a:pPr lvl="4"/>
            <a:r>
              <a:rPr lang="en-US" altLang="en-AU"/>
              <a:t>Fifth Level</a:t>
            </a: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10570633" y="6324600"/>
            <a:ext cx="668867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hangingPunct="0">
              <a:defRPr/>
            </a:pPr>
            <a:fld id="{9177D10C-7759-4AC0-B500-F2A287A34CF3}" type="slidenum">
              <a:rPr lang="en-US" altLang="en-AU" sz="1000" b="1">
                <a:solidFill>
                  <a:srgbClr val="000080"/>
                </a:solidFill>
                <a:latin typeface="Arial" charset="0"/>
                <a:cs typeface="+mn-cs"/>
              </a:rPr>
              <a:pPr eaLnBrk="0" hangingPunct="0">
                <a:defRPr/>
              </a:pPr>
              <a:t>‹#›</a:t>
            </a:fld>
            <a:endParaRPr lang="en-US" altLang="en-AU" sz="1000" b="1">
              <a:solidFill>
                <a:srgbClr val="000080"/>
              </a:solidFill>
              <a:latin typeface="Arial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 New Roman" pitchFamily="18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¨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1"/>
        </a:buClr>
        <a:buSzPct val="100000"/>
        <a:buFont typeface="Wingdings" pitchFamily="2" charset="2"/>
        <a:buChar char="¬"/>
        <a:defRPr sz="20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BF5FFF"/>
        </a:buClr>
        <a:buSzPct val="100000"/>
        <a:buChar char="»"/>
        <a:defRPr sz="1600" b="1">
          <a:solidFill>
            <a:schemeClr val="tx1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60000"/>
        <a:buFont typeface="Monotype Sorts"/>
        <a:buChar char="n"/>
        <a:defRPr sz="1600" b="1">
          <a:solidFill>
            <a:schemeClr val="tx1"/>
          </a:solidFill>
          <a:latin typeface="Arial" charset="0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000" b="1">
          <a:solidFill>
            <a:schemeClr val="tx1"/>
          </a:solidFill>
          <a:latin typeface="Arial" charset="0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000" b="1">
          <a:solidFill>
            <a:schemeClr val="tx1"/>
          </a:solidFill>
          <a:latin typeface="Arial" charset="0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000" b="1">
          <a:solidFill>
            <a:schemeClr val="tx1"/>
          </a:solidFill>
          <a:latin typeface="Arial" charset="0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000" b="1">
          <a:solidFill>
            <a:schemeClr val="tx1"/>
          </a:solidFill>
          <a:latin typeface="Arial" charset="0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000" b="1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://www.unesco.org/science/earth/geoparks.shtml" TargetMode="External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9.jpeg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jpeg"/><Relationship Id="rId4" Type="http://schemas.openxmlformats.org/officeDocument/2006/relationships/hyperlink" Target="http://www.unesco.org/science/earth/geoparks.shtml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unesco.org/science/earth/geoparks.shtm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.pn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jpeg"/><Relationship Id="rId5" Type="http://schemas.openxmlformats.org/officeDocument/2006/relationships/image" Target="../media/image3.png"/><Relationship Id="rId10" Type="http://schemas.openxmlformats.org/officeDocument/2006/relationships/image" Target="../media/image55.png"/><Relationship Id="rId4" Type="http://schemas.openxmlformats.org/officeDocument/2006/relationships/image" Target="../media/image2.png"/><Relationship Id="rId9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esco.org/science/earth/geoparks.s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esco.org/science/earth/geoparks.s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42157" y="1987002"/>
            <a:ext cx="9433048" cy="936104"/>
          </a:xfrm>
        </p:spPr>
        <p:txBody>
          <a:bodyPr/>
          <a:lstStyle/>
          <a:p>
            <a:r>
              <a:rPr lang="en-AU" sz="4000" dirty="0">
                <a:solidFill>
                  <a:srgbClr val="FF0000"/>
                </a:solidFill>
                <a:latin typeface="Arial" pitchFamily="34" charset="0"/>
              </a:rPr>
              <a:t>Geoparks</a:t>
            </a:r>
            <a:br>
              <a:rPr lang="en-AU" dirty="0">
                <a:solidFill>
                  <a:srgbClr val="FF0000"/>
                </a:solidFill>
                <a:latin typeface="Arial" pitchFamily="34" charset="0"/>
              </a:rPr>
            </a:br>
            <a:r>
              <a:rPr lang="en-AU" sz="3200" dirty="0">
                <a:solidFill>
                  <a:srgbClr val="FF0000"/>
                </a:solidFill>
                <a:latin typeface="Arial" pitchFamily="34" charset="0"/>
              </a:rPr>
              <a:t>A powerful development vehicle for Australia</a:t>
            </a:r>
            <a:endParaRPr lang="en-US" sz="280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414365" y="3481997"/>
            <a:ext cx="5688632" cy="1235888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AU" sz="2800" dirty="0">
                <a:solidFill>
                  <a:schemeClr val="accent1"/>
                </a:solidFill>
                <a:latin typeface="Arial" pitchFamily="34" charset="0"/>
              </a:rPr>
              <a:t>Professor</a:t>
            </a:r>
            <a:r>
              <a:rPr lang="en-AU" dirty="0">
                <a:solidFill>
                  <a:schemeClr val="accent1"/>
                </a:solidFill>
                <a:latin typeface="Arial" pitchFamily="34" charset="0"/>
              </a:rPr>
              <a:t> Ross Dowling AM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AU" sz="2000" b="0" dirty="0">
                <a:solidFill>
                  <a:schemeClr val="accent1"/>
                </a:solidFill>
                <a:latin typeface="Arial" pitchFamily="34" charset="0"/>
              </a:rPr>
              <a:t>Chair – Australian Geoparks Network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AU" sz="2000" b="0" dirty="0">
                <a:solidFill>
                  <a:schemeClr val="accent1"/>
                </a:solidFill>
                <a:latin typeface="Arial" pitchFamily="34" charset="0"/>
              </a:rPr>
              <a:t>Vice President – Geoparks WA </a:t>
            </a:r>
          </a:p>
        </p:txBody>
      </p:sp>
      <p:sp>
        <p:nvSpPr>
          <p:cNvPr id="17414" name="Text Box 892"/>
          <p:cNvSpPr txBox="1">
            <a:spLocks noChangeArrowheads="1"/>
          </p:cNvSpPr>
          <p:nvPr/>
        </p:nvSpPr>
        <p:spPr bwMode="auto">
          <a:xfrm>
            <a:off x="4350645" y="5576239"/>
            <a:ext cx="342720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/>
            <a:r>
              <a:rPr lang="en-AU" sz="20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Global ECO Conference</a:t>
            </a:r>
          </a:p>
          <a:p>
            <a:pPr algn="ctr"/>
            <a:r>
              <a:rPr lang="en-AU" sz="20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Margaret River, WA </a:t>
            </a:r>
          </a:p>
          <a:p>
            <a:pPr algn="ctr"/>
            <a:r>
              <a:rPr lang="en-AU" sz="20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Thursday 3 December 2020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5576239"/>
            <a:ext cx="2077882" cy="948118"/>
          </a:xfrm>
          <a:prstGeom prst="rect">
            <a:avLst/>
          </a:prstGeom>
          <a:ln w="12700">
            <a:solidFill>
              <a:srgbClr val="FF66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157418-FFA5-478B-8CA5-9F3FCE34D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484" y="5604502"/>
            <a:ext cx="2255881" cy="925666"/>
          </a:xfrm>
          <a:prstGeom prst="rect">
            <a:avLst/>
          </a:prstGeom>
          <a:ln w="12700">
            <a:solidFill>
              <a:srgbClr val="CC33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99CB46-9B52-4137-9220-04666A943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9048" y="299871"/>
            <a:ext cx="2972669" cy="1307178"/>
          </a:xfrm>
          <a:prstGeom prst="rect">
            <a:avLst/>
          </a:prstGeom>
          <a:ln w="15875">
            <a:solidFill>
              <a:schemeClr val="tx2">
                <a:lumMod val="75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0EA8EA-10A7-4754-B0C9-9389F803FC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4181" y="299871"/>
            <a:ext cx="1503638" cy="1263057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8C51144-3F96-475E-A7A0-4CBB528678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283" y="300235"/>
            <a:ext cx="2729800" cy="108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8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40" name="Picture 16" descr=" 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1839905"/>
            <a:ext cx="1357176" cy="1030359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341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106795"/>
            <a:ext cx="1246430" cy="1610406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C00F13-156D-4389-9055-1073AC5670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6974" y="0"/>
            <a:ext cx="6601026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E24CC5-70DB-408C-BA1F-10B9F83D5B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8" y="2961574"/>
            <a:ext cx="1250302" cy="1250302"/>
          </a:xfrm>
          <a:prstGeom prst="rect">
            <a:avLst/>
          </a:prstGeom>
          <a:ln w="15875">
            <a:solidFill>
              <a:srgbClr val="CC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E78420-2FB6-4422-832C-387463944E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1568" y="4400425"/>
            <a:ext cx="2088232" cy="856874"/>
          </a:xfrm>
          <a:prstGeom prst="rect">
            <a:avLst/>
          </a:prstGeom>
          <a:ln w="12700">
            <a:solidFill>
              <a:srgbClr val="CC33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4FE5A3-4988-4879-835D-9D4FDDE78B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5445848"/>
            <a:ext cx="2077882" cy="948118"/>
          </a:xfrm>
          <a:prstGeom prst="rect">
            <a:avLst/>
          </a:prstGeom>
          <a:ln w="12700"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3560841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http://www.globalgeopark.org/UploadFiles/2012_5_7/GGN%20Map2014/GGN%20Distribution%202014.12.3%20-%20no%20national%20boundary3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" t="11862" r="4175" b="22581"/>
          <a:stretch>
            <a:fillRect/>
          </a:stretch>
        </p:blipFill>
        <p:spPr bwMode="auto">
          <a:xfrm>
            <a:off x="1639797" y="1864315"/>
            <a:ext cx="8812212" cy="460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7" name="Rectangle 2"/>
          <p:cNvSpPr>
            <a:spLocks noGrp="1" noChangeArrowheads="1"/>
          </p:cNvSpPr>
          <p:nvPr>
            <p:ph type="title"/>
          </p:nvPr>
        </p:nvSpPr>
        <p:spPr>
          <a:xfrm>
            <a:off x="2855641" y="216189"/>
            <a:ext cx="5904655" cy="1027112"/>
          </a:xfrm>
        </p:spPr>
        <p:txBody>
          <a:bodyPr/>
          <a:lstStyle/>
          <a:p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UNESCO Global Geoparks</a:t>
            </a:r>
            <a:br>
              <a:rPr lang="en-US" altLang="en-US" dirty="0">
                <a:solidFill>
                  <a:schemeClr val="accent1"/>
                </a:solidFill>
                <a:latin typeface="Arial" panose="020B0604020202020204" pitchFamily="34" charset="0"/>
              </a:rPr>
            </a:br>
            <a:r>
              <a:rPr lang="en-US" altLang="en-US" sz="2400" b="0" dirty="0">
                <a:solidFill>
                  <a:schemeClr val="accent1"/>
                </a:solidFill>
                <a:latin typeface="Arial" panose="020B0604020202020204" pitchFamily="34" charset="0"/>
              </a:rPr>
              <a:t>[161 in 44 countries]</a:t>
            </a:r>
            <a:endParaRPr lang="en-US" altLang="en-US" b="0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144388" name="Oval 3"/>
          <p:cNvSpPr>
            <a:spLocks noChangeArrowheads="1"/>
          </p:cNvSpPr>
          <p:nvPr/>
        </p:nvSpPr>
        <p:spPr bwMode="auto">
          <a:xfrm>
            <a:off x="2451074" y="1983266"/>
            <a:ext cx="1442831" cy="1346200"/>
          </a:xfrm>
          <a:prstGeom prst="ellips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4390" name="TextBox 10"/>
          <p:cNvSpPr txBox="1">
            <a:spLocks noChangeArrowheads="1"/>
          </p:cNvSpPr>
          <p:nvPr/>
        </p:nvSpPr>
        <p:spPr bwMode="auto">
          <a:xfrm>
            <a:off x="2451073" y="1357525"/>
            <a:ext cx="18308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¨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¬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lr>
                <a:srgbClr val="BF5FFF"/>
              </a:buClr>
              <a:buSzPct val="100000"/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SzPct val="60000"/>
              <a:buFont typeface="Monotype Sorts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accent2"/>
                </a:solidFill>
              </a:rPr>
              <a:t>Europe </a:t>
            </a:r>
            <a:r>
              <a:rPr lang="en-US" altLang="en-US" sz="2000" dirty="0">
                <a:solidFill>
                  <a:schemeClr val="accent2"/>
                </a:solidFill>
              </a:rPr>
              <a:t>[75]</a:t>
            </a:r>
          </a:p>
        </p:txBody>
      </p:sp>
      <p:sp>
        <p:nvSpPr>
          <p:cNvPr id="144391" name="TextBox 11"/>
          <p:cNvSpPr txBox="1">
            <a:spLocks noChangeArrowheads="1"/>
          </p:cNvSpPr>
          <p:nvPr/>
        </p:nvSpPr>
        <p:spPr bwMode="auto">
          <a:xfrm>
            <a:off x="3829359" y="2587680"/>
            <a:ext cx="16401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¨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¬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lr>
                <a:srgbClr val="BF5FFF"/>
              </a:buClr>
              <a:buSzPct val="100000"/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SzPct val="60000"/>
              <a:buFont typeface="Monotype Sorts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accent2"/>
                </a:solidFill>
              </a:rPr>
              <a:t>China </a:t>
            </a:r>
            <a:r>
              <a:rPr lang="en-US" altLang="en-US" sz="2000" dirty="0">
                <a:solidFill>
                  <a:schemeClr val="accent2"/>
                </a:solidFill>
              </a:rPr>
              <a:t>[41]</a:t>
            </a:r>
          </a:p>
        </p:txBody>
      </p:sp>
      <p:sp>
        <p:nvSpPr>
          <p:cNvPr id="144398" name="TextBox 15"/>
          <p:cNvSpPr txBox="1">
            <a:spLocks noChangeArrowheads="1"/>
          </p:cNvSpPr>
          <p:nvPr/>
        </p:nvSpPr>
        <p:spPr bwMode="auto">
          <a:xfrm>
            <a:off x="7553074" y="2547075"/>
            <a:ext cx="17716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¨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¬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lr>
                <a:srgbClr val="BF5FFF"/>
              </a:buClr>
              <a:buSzPct val="100000"/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SzPct val="60000"/>
              <a:buFont typeface="Monotype Sorts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accent2"/>
                </a:solidFill>
              </a:rPr>
              <a:t>Canada </a:t>
            </a:r>
            <a:r>
              <a:rPr lang="en-US" altLang="en-US" sz="2000" dirty="0">
                <a:solidFill>
                  <a:schemeClr val="accent2"/>
                </a:solidFill>
              </a:rPr>
              <a:t>[5]</a:t>
            </a:r>
            <a:endParaRPr lang="en-US" altLang="en-US" sz="2800" dirty="0">
              <a:solidFill>
                <a:schemeClr val="accent2"/>
              </a:solidFill>
            </a:endParaRPr>
          </a:p>
        </p:txBody>
      </p:sp>
      <p:sp>
        <p:nvSpPr>
          <p:cNvPr id="144399" name="TextBox 16"/>
          <p:cNvSpPr txBox="1">
            <a:spLocks noChangeArrowheads="1"/>
          </p:cNvSpPr>
          <p:nvPr/>
        </p:nvSpPr>
        <p:spPr bwMode="auto">
          <a:xfrm>
            <a:off x="8918067" y="4506776"/>
            <a:ext cx="9220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¨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¬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lr>
                <a:srgbClr val="BF5FFF"/>
              </a:buClr>
              <a:buSzPct val="100000"/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SzPct val="60000"/>
              <a:buFont typeface="Monotype Sorts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accent2"/>
                </a:solidFill>
              </a:rPr>
              <a:t>Peru</a:t>
            </a:r>
          </a:p>
        </p:txBody>
      </p:sp>
      <p:sp>
        <p:nvSpPr>
          <p:cNvPr id="144400" name="TextBox 16"/>
          <p:cNvSpPr txBox="1">
            <a:spLocks noChangeArrowheads="1"/>
          </p:cNvSpPr>
          <p:nvPr/>
        </p:nvSpPr>
        <p:spPr bwMode="auto">
          <a:xfrm>
            <a:off x="8931805" y="5234495"/>
            <a:ext cx="1543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¨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¬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lr>
                <a:srgbClr val="BF5FFF"/>
              </a:buClr>
              <a:buSzPct val="100000"/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SzPct val="60000"/>
              <a:buFont typeface="Monotype Sorts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accent2"/>
                </a:solidFill>
              </a:rPr>
              <a:t>Uruguay</a:t>
            </a:r>
          </a:p>
        </p:txBody>
      </p:sp>
      <p:sp>
        <p:nvSpPr>
          <p:cNvPr id="144402" name="TextBox 13"/>
          <p:cNvSpPr txBox="1">
            <a:spLocks noChangeArrowheads="1"/>
          </p:cNvSpPr>
          <p:nvPr/>
        </p:nvSpPr>
        <p:spPr bwMode="auto">
          <a:xfrm>
            <a:off x="1568535" y="3218099"/>
            <a:ext cx="1530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¨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¬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lr>
                <a:srgbClr val="BF5FFF"/>
              </a:buClr>
              <a:buSzPct val="100000"/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SzPct val="60000"/>
              <a:buFont typeface="Monotype Sorts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accent2"/>
                </a:solidFill>
              </a:rPr>
              <a:t>Morocco</a:t>
            </a:r>
          </a:p>
        </p:txBody>
      </p:sp>
      <p:sp>
        <p:nvSpPr>
          <p:cNvPr id="144404" name="TextBox 11"/>
          <p:cNvSpPr txBox="1">
            <a:spLocks noChangeArrowheads="1"/>
          </p:cNvSpPr>
          <p:nvPr/>
        </p:nvSpPr>
        <p:spPr bwMode="auto">
          <a:xfrm>
            <a:off x="5478795" y="2932018"/>
            <a:ext cx="15119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¨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¬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lr>
                <a:srgbClr val="BF5FFF"/>
              </a:buClr>
              <a:buSzPct val="100000"/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SzPct val="60000"/>
              <a:buFont typeface="Monotype Sorts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accent2"/>
                </a:solidFill>
              </a:rPr>
              <a:t>Japan </a:t>
            </a:r>
            <a:r>
              <a:rPr lang="en-US" altLang="en-US" sz="2000" dirty="0">
                <a:solidFill>
                  <a:schemeClr val="accent2"/>
                </a:solidFill>
              </a:rPr>
              <a:t>[9]</a:t>
            </a:r>
          </a:p>
        </p:txBody>
      </p:sp>
      <p:sp>
        <p:nvSpPr>
          <p:cNvPr id="24" name="TextBox 15"/>
          <p:cNvSpPr txBox="1">
            <a:spLocks noChangeArrowheads="1"/>
          </p:cNvSpPr>
          <p:nvPr/>
        </p:nvSpPr>
        <p:spPr bwMode="auto">
          <a:xfrm>
            <a:off x="8088465" y="3422075"/>
            <a:ext cx="16866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¨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¬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lr>
                <a:srgbClr val="BF5FFF"/>
              </a:buClr>
              <a:buSzPct val="100000"/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SzPct val="60000"/>
              <a:buFont typeface="Monotype Sorts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accent2"/>
                </a:solidFill>
              </a:rPr>
              <a:t>Mexico </a:t>
            </a:r>
            <a:r>
              <a:rPr lang="en-US" altLang="en-US" sz="2000" dirty="0">
                <a:solidFill>
                  <a:schemeClr val="accent2"/>
                </a:solidFill>
              </a:rPr>
              <a:t>[2]</a:t>
            </a:r>
            <a:endParaRPr lang="en-US" altLang="en-US" sz="2800" dirty="0">
              <a:solidFill>
                <a:schemeClr val="accent2"/>
              </a:solidFill>
            </a:endParaRPr>
          </a:p>
        </p:txBody>
      </p:sp>
      <p:sp>
        <p:nvSpPr>
          <p:cNvPr id="27" name="TextBox 16"/>
          <p:cNvSpPr txBox="1">
            <a:spLocks noChangeArrowheads="1"/>
          </p:cNvSpPr>
          <p:nvPr/>
        </p:nvSpPr>
        <p:spPr bwMode="auto">
          <a:xfrm>
            <a:off x="3288515" y="3276429"/>
            <a:ext cx="8627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¨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¬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lr>
                <a:srgbClr val="BF5FFF"/>
              </a:buClr>
              <a:buSzPct val="100000"/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SzPct val="60000"/>
              <a:buFont typeface="Monotype Sorts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accent2"/>
                </a:solidFill>
              </a:rPr>
              <a:t>Iran</a:t>
            </a:r>
          </a:p>
        </p:txBody>
      </p:sp>
      <p:sp>
        <p:nvSpPr>
          <p:cNvPr id="31" name="TextBox 11"/>
          <p:cNvSpPr txBox="1">
            <a:spLocks noChangeArrowheads="1"/>
          </p:cNvSpPr>
          <p:nvPr/>
        </p:nvSpPr>
        <p:spPr bwMode="auto">
          <a:xfrm>
            <a:off x="5061101" y="4421686"/>
            <a:ext cx="20697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¨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¬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lr>
                <a:srgbClr val="BF5FFF"/>
              </a:buClr>
              <a:buSzPct val="100000"/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SzPct val="60000"/>
              <a:buFont typeface="Monotype Sorts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accent2"/>
                </a:solidFill>
              </a:rPr>
              <a:t>Indonesia </a:t>
            </a:r>
            <a:r>
              <a:rPr lang="en-US" altLang="en-US" sz="2000" dirty="0">
                <a:solidFill>
                  <a:schemeClr val="accent2"/>
                </a:solidFill>
              </a:rPr>
              <a:t>[5]</a:t>
            </a:r>
          </a:p>
        </p:txBody>
      </p:sp>
      <p:sp>
        <p:nvSpPr>
          <p:cNvPr id="33" name="TextBox 13"/>
          <p:cNvSpPr txBox="1">
            <a:spLocks noChangeArrowheads="1"/>
          </p:cNvSpPr>
          <p:nvPr/>
        </p:nvSpPr>
        <p:spPr bwMode="auto">
          <a:xfrm>
            <a:off x="2085652" y="4348233"/>
            <a:ext cx="1587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¨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¬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lr>
                <a:srgbClr val="BF5FFF"/>
              </a:buClr>
              <a:buSzPct val="100000"/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SzPct val="60000"/>
              <a:buFont typeface="Monotype Sorts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accent2"/>
                </a:solidFill>
              </a:rPr>
              <a:t>Tanzania</a:t>
            </a:r>
          </a:p>
        </p:txBody>
      </p:sp>
      <p:sp>
        <p:nvSpPr>
          <p:cNvPr id="35" name="TextBox 16">
            <a:extLst>
              <a:ext uri="{FF2B5EF4-FFF2-40B4-BE49-F238E27FC236}">
                <a16:creationId xmlns:a16="http://schemas.microsoft.com/office/drawing/2014/main" id="{1C0A517D-371A-421D-88EA-A4AE41DF6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9589" y="3779849"/>
            <a:ext cx="17796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¨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¬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lr>
                <a:srgbClr val="BF5FFF"/>
              </a:buClr>
              <a:buSzPct val="100000"/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SzPct val="60000"/>
              <a:buFont typeface="Monotype Sorts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accent2"/>
                </a:solidFill>
              </a:rPr>
              <a:t>Nicaragua</a:t>
            </a: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21D65449-6CE9-4555-982E-36382F3BC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0912" y="4873351"/>
            <a:ext cx="1119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¨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¬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lr>
                <a:srgbClr val="BF5FFF"/>
              </a:buClr>
              <a:buSzPct val="100000"/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SzPct val="60000"/>
              <a:buFont typeface="Monotype Sorts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accent2"/>
                </a:solidFill>
              </a:rPr>
              <a:t>Brazil</a:t>
            </a:r>
          </a:p>
        </p:txBody>
      </p:sp>
      <p:sp>
        <p:nvSpPr>
          <p:cNvPr id="39" name="TextBox 11">
            <a:extLst>
              <a:ext uri="{FF2B5EF4-FFF2-40B4-BE49-F238E27FC236}">
                <a16:creationId xmlns:a16="http://schemas.microsoft.com/office/drawing/2014/main" id="{17921690-5ACB-4BE6-BD7B-C5CC389DC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9589" y="4172869"/>
            <a:ext cx="15007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¨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¬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lr>
                <a:srgbClr val="BF5FFF"/>
              </a:buClr>
              <a:buSzPct val="100000"/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SzPct val="60000"/>
              <a:buFont typeface="Monotype Sorts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accent2"/>
                </a:solidFill>
              </a:rPr>
              <a:t>Ecuador</a:t>
            </a:r>
            <a:endParaRPr lang="en-US" altLang="en-US" sz="2000" dirty="0">
              <a:solidFill>
                <a:schemeClr val="accent2"/>
              </a:solidFill>
            </a:endParaRPr>
          </a:p>
        </p:txBody>
      </p:sp>
      <p:sp>
        <p:nvSpPr>
          <p:cNvPr id="40" name="TextBox 16">
            <a:extLst>
              <a:ext uri="{FF2B5EF4-FFF2-40B4-BE49-F238E27FC236}">
                <a16:creationId xmlns:a16="http://schemas.microsoft.com/office/drawing/2014/main" id="{344672A6-62E2-4E5E-8C58-D23459027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4793" y="2638505"/>
            <a:ext cx="19911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¨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¬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lr>
                <a:srgbClr val="BF5FFF"/>
              </a:buClr>
              <a:buSzPct val="100000"/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SzPct val="60000"/>
              <a:buFont typeface="Monotype Sorts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accent2"/>
                </a:solidFill>
              </a:rPr>
              <a:t>S. Korea </a:t>
            </a:r>
            <a:r>
              <a:rPr lang="en-US" altLang="en-US" sz="2000" dirty="0">
                <a:solidFill>
                  <a:schemeClr val="accent2"/>
                </a:solidFill>
              </a:rPr>
              <a:t>[4]</a:t>
            </a:r>
            <a:r>
              <a:rPr lang="en-US" altLang="en-US" sz="2800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41" name="TextBox 16">
            <a:extLst>
              <a:ext uri="{FF2B5EF4-FFF2-40B4-BE49-F238E27FC236}">
                <a16:creationId xmlns:a16="http://schemas.microsoft.com/office/drawing/2014/main" id="{457E4211-0BBA-46E5-8DAD-7EF67FC00B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1268" y="3662575"/>
            <a:ext cx="19666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¨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¬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lr>
                <a:srgbClr val="BF5FFF"/>
              </a:buClr>
              <a:buSzPct val="100000"/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SzPct val="60000"/>
              <a:buFont typeface="Monotype Sorts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accent2"/>
                </a:solidFill>
              </a:rPr>
              <a:t>Vietnam </a:t>
            </a:r>
            <a:r>
              <a:rPr lang="en-US" altLang="en-US" sz="2000" dirty="0">
                <a:solidFill>
                  <a:schemeClr val="accent2"/>
                </a:solidFill>
              </a:rPr>
              <a:t>[3]</a:t>
            </a:r>
            <a:r>
              <a:rPr lang="en-US" altLang="en-US" sz="2800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42" name="TextBox 11">
            <a:extLst>
              <a:ext uri="{FF2B5EF4-FFF2-40B4-BE49-F238E27FC236}">
                <a16:creationId xmlns:a16="http://schemas.microsoft.com/office/drawing/2014/main" id="{57EDCFE0-9ED0-484B-BD65-991095EBE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7928" y="4007781"/>
            <a:ext cx="15792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¨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¬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lr>
                <a:srgbClr val="BF5FFF"/>
              </a:buClr>
              <a:buSzPct val="100000"/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SzPct val="60000"/>
              <a:buFont typeface="Monotype Sorts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accent2"/>
                </a:solidFill>
              </a:rPr>
              <a:t>Malaysia</a:t>
            </a:r>
            <a:endParaRPr lang="en-US" altLang="en-US" sz="2000" dirty="0">
              <a:solidFill>
                <a:schemeClr val="accent2"/>
              </a:solidFill>
            </a:endParaRPr>
          </a:p>
        </p:txBody>
      </p:sp>
      <p:sp>
        <p:nvSpPr>
          <p:cNvPr id="43" name="TextBox 11">
            <a:extLst>
              <a:ext uri="{FF2B5EF4-FFF2-40B4-BE49-F238E27FC236}">
                <a16:creationId xmlns:a16="http://schemas.microsoft.com/office/drawing/2014/main" id="{BB34B497-DE5D-4BE0-918E-C2AFE459F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2666" y="3318237"/>
            <a:ext cx="15824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¨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¬"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lr>
                <a:srgbClr val="BF5FFF"/>
              </a:buClr>
              <a:buSzPct val="100000"/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SzPct val="60000"/>
              <a:buFont typeface="Monotype Sorts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accent2"/>
                </a:solidFill>
              </a:rPr>
              <a:t>Thailand</a:t>
            </a:r>
            <a:endParaRPr lang="en-US" altLang="en-US" sz="2000" dirty="0">
              <a:solidFill>
                <a:schemeClr val="accent2"/>
              </a:solidFill>
            </a:endParaRPr>
          </a:p>
        </p:txBody>
      </p:sp>
      <p:pic>
        <p:nvPicPr>
          <p:cNvPr id="25" name="Picture 5">
            <a:extLst>
              <a:ext uri="{FF2B5EF4-FFF2-40B4-BE49-F238E27FC236}">
                <a16:creationId xmlns:a16="http://schemas.microsoft.com/office/drawing/2014/main" id="{70DB9C32-DB0F-4CFF-8377-7F2E54895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741" y="117714"/>
            <a:ext cx="907615" cy="1172652"/>
          </a:xfrm>
          <a:prstGeom prst="rect">
            <a:avLst/>
          </a:prstGeom>
          <a:noFill/>
          <a:ln w="12700">
            <a:solidFill>
              <a:srgbClr val="3D835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 descr=" ">
            <a:hlinkClick r:id="rId4"/>
            <a:extLst>
              <a:ext uri="{FF2B5EF4-FFF2-40B4-BE49-F238E27FC236}">
                <a16:creationId xmlns:a16="http://schemas.microsoft.com/office/drawing/2014/main" id="{28A80E72-F418-4AB8-80B9-155E1B02C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659" y="106261"/>
            <a:ext cx="1589027" cy="1206379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135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4DB71E-79B8-458D-914C-0DFDC08BB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09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2927648" y="386993"/>
            <a:ext cx="54726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AU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Geoparks are vehicles for</a:t>
            </a:r>
            <a:endParaRPr lang="en-AU" altLang="en-US" sz="2800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519936" y="1525438"/>
            <a:ext cx="5040559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34988" indent="-534988">
              <a:buAutoNum type="arabicPeriod"/>
            </a:pPr>
            <a:r>
              <a:rPr lang="en-US" sz="3200" b="1" dirty="0">
                <a:solidFill>
                  <a:schemeClr val="accent1"/>
                </a:solidFill>
              </a:rPr>
              <a:t>Economic growth</a:t>
            </a:r>
          </a:p>
          <a:p>
            <a:pPr marL="534988" indent="-534988">
              <a:buAutoNum type="arabicPeriod"/>
            </a:pPr>
            <a:r>
              <a:rPr lang="en-US" sz="3200" b="1" dirty="0">
                <a:solidFill>
                  <a:schemeClr val="accent1"/>
                </a:solidFill>
              </a:rPr>
              <a:t>Job creation</a:t>
            </a:r>
          </a:p>
          <a:p>
            <a:pPr marL="534988" indent="-534988">
              <a:buAutoNum type="arabicPeriod"/>
            </a:pPr>
            <a:r>
              <a:rPr lang="en-US" sz="3200" b="1" dirty="0">
                <a:solidFill>
                  <a:schemeClr val="accent1"/>
                </a:solidFill>
              </a:rPr>
              <a:t>Community well-being</a:t>
            </a:r>
          </a:p>
          <a:p>
            <a:pPr marL="534988" indent="-534988">
              <a:buFontTx/>
              <a:buAutoNum type="arabicPeriod"/>
            </a:pPr>
            <a:r>
              <a:rPr lang="en-US" sz="3200" b="1" dirty="0">
                <a:solidFill>
                  <a:schemeClr val="accent1"/>
                </a:solidFill>
              </a:rPr>
              <a:t>Conservation</a:t>
            </a:r>
          </a:p>
          <a:p>
            <a:pPr marL="534988" indent="-534988">
              <a:buFontTx/>
              <a:buAutoNum type="arabicPeriod"/>
            </a:pPr>
            <a:r>
              <a:rPr lang="en-US" sz="3200" b="1" dirty="0">
                <a:solidFill>
                  <a:schemeClr val="accent1"/>
                </a:solidFill>
              </a:rPr>
              <a:t>Tourism development</a:t>
            </a:r>
          </a:p>
          <a:p>
            <a:pPr marL="534988" indent="-534988">
              <a:buClr>
                <a:schemeClr val="accent1"/>
              </a:buClr>
              <a:buFontTx/>
              <a:buAutoNum type="arabicPeriod"/>
            </a:pPr>
            <a:r>
              <a:rPr lang="en-US" sz="3200" b="1" dirty="0">
                <a:solidFill>
                  <a:schemeClr val="accent2"/>
                </a:solidFill>
              </a:rPr>
              <a:t>E</a:t>
            </a:r>
            <a:r>
              <a:rPr lang="en-US" sz="3200" b="1" dirty="0">
                <a:solidFill>
                  <a:schemeClr val="accent1"/>
                </a:solidFill>
              </a:rPr>
              <a:t>ducational links</a:t>
            </a:r>
          </a:p>
          <a:p>
            <a:pPr marL="534988" indent="-534988">
              <a:buClr>
                <a:schemeClr val="accent1"/>
              </a:buClr>
              <a:buFontTx/>
              <a:buAutoNum type="arabicPeriod"/>
            </a:pPr>
            <a:r>
              <a:rPr lang="en-US" sz="3200" b="1" dirty="0">
                <a:solidFill>
                  <a:schemeClr val="accent2"/>
                </a:solidFill>
              </a:rPr>
              <a:t>S</a:t>
            </a:r>
            <a:r>
              <a:rPr lang="en-US" sz="3200" b="1" dirty="0">
                <a:solidFill>
                  <a:schemeClr val="accent1"/>
                </a:solidFill>
              </a:rPr>
              <a:t>cientific research</a:t>
            </a:r>
          </a:p>
          <a:p>
            <a:pPr marL="534988" indent="-534988">
              <a:buClr>
                <a:schemeClr val="accent1"/>
              </a:buClr>
              <a:buFontTx/>
              <a:buAutoNum type="arabicPeriod"/>
            </a:pPr>
            <a:r>
              <a:rPr lang="en-US" sz="3200" b="1" dirty="0">
                <a:solidFill>
                  <a:schemeClr val="accent2"/>
                </a:solidFill>
              </a:rPr>
              <a:t>C</a:t>
            </a:r>
            <a:r>
              <a:rPr lang="en-US" sz="3200" b="1" dirty="0">
                <a:solidFill>
                  <a:schemeClr val="accent1"/>
                </a:solidFill>
              </a:rPr>
              <a:t>ultural revival</a:t>
            </a:r>
          </a:p>
          <a:p>
            <a:pPr marL="534988" indent="-534988">
              <a:buClr>
                <a:schemeClr val="accent1"/>
              </a:buClr>
              <a:buFontTx/>
              <a:buAutoNum type="arabicPeriod"/>
            </a:pPr>
            <a:r>
              <a:rPr lang="en-US" sz="3200" b="1" dirty="0">
                <a:solidFill>
                  <a:schemeClr val="accent1"/>
                </a:solidFill>
              </a:rPr>
              <a:t>Aboriginal enterprise</a:t>
            </a:r>
          </a:p>
          <a:p>
            <a:pPr marL="534988" indent="-534988">
              <a:buAutoNum type="arabicPeriod"/>
            </a:pPr>
            <a:r>
              <a:rPr lang="en-US" sz="3200" b="1" dirty="0">
                <a:solidFill>
                  <a:schemeClr val="accent1"/>
                </a:solidFill>
              </a:rPr>
              <a:t>A global network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00020D8B-69AA-457E-8207-088964375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718" y="117714"/>
            <a:ext cx="1037915" cy="1172652"/>
          </a:xfrm>
          <a:prstGeom prst="rect">
            <a:avLst/>
          </a:prstGeom>
          <a:noFill/>
          <a:ln w="12700">
            <a:solidFill>
              <a:srgbClr val="3D835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7A87F3FA-3CBB-4852-9F3D-AF22EF7AA9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36"/>
          <a:stretch/>
        </p:blipFill>
        <p:spPr bwMode="auto">
          <a:xfrm>
            <a:off x="1271465" y="1460151"/>
            <a:ext cx="3467156" cy="256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">
            <a:extLst>
              <a:ext uri="{FF2B5EF4-FFF2-40B4-BE49-F238E27FC236}">
                <a16:creationId xmlns:a16="http://schemas.microsoft.com/office/drawing/2014/main" id="{E755E1B6-80F4-4A82-950B-406965D004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3"/>
          <a:stretch/>
        </p:blipFill>
        <p:spPr bwMode="auto">
          <a:xfrm>
            <a:off x="1271465" y="4293096"/>
            <a:ext cx="3502233" cy="224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62F78A-9B00-450C-86E0-EC09A6FABA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190" y="246865"/>
            <a:ext cx="1893740" cy="864096"/>
          </a:xfrm>
          <a:prstGeom prst="rect">
            <a:avLst/>
          </a:prstGeom>
          <a:ln w="25400"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159781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3752" y="96844"/>
            <a:ext cx="4464496" cy="626839"/>
          </a:xfrm>
        </p:spPr>
        <p:txBody>
          <a:bodyPr/>
          <a:lstStyle/>
          <a:p>
            <a:r>
              <a:rPr lang="en-AU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Benefits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23592" y="1817021"/>
            <a:ext cx="3265370" cy="4521845"/>
          </a:xfrm>
          <a:prstGeom prst="rect">
            <a:avLst/>
          </a:prstGeom>
          <a:ln w="19050">
            <a:solidFill>
              <a:srgbClr val="FF66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033" y="1844825"/>
            <a:ext cx="3099481" cy="4521845"/>
          </a:xfrm>
          <a:prstGeom prst="rect">
            <a:avLst/>
          </a:prstGeom>
          <a:ln w="22225">
            <a:solidFill>
              <a:srgbClr val="3D8353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479420" y="6352775"/>
            <a:ext cx="1153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>
                <a:solidFill>
                  <a:schemeClr val="accent1"/>
                </a:solidFill>
              </a:rPr>
              <a:t>Ireland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58869" y="6322067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>
                <a:solidFill>
                  <a:schemeClr val="accent1"/>
                </a:solidFill>
              </a:rPr>
              <a:t>China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8F5528-EEC1-430A-AF5E-FC7155E39146}"/>
              </a:ext>
            </a:extLst>
          </p:cNvPr>
          <p:cNvSpPr txBox="1"/>
          <p:nvPr/>
        </p:nvSpPr>
        <p:spPr>
          <a:xfrm>
            <a:off x="2862583" y="737592"/>
            <a:ext cx="6466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400" b="1" dirty="0">
                <a:solidFill>
                  <a:schemeClr val="accent1"/>
                </a:solidFill>
              </a:rPr>
              <a:t>Geoparks generate jobs, stimulate the economy </a:t>
            </a:r>
          </a:p>
          <a:p>
            <a:pPr algn="ctr"/>
            <a:r>
              <a:rPr lang="en-AU" sz="2400" b="1" dirty="0">
                <a:solidFill>
                  <a:schemeClr val="accent1"/>
                </a:solidFill>
              </a:rPr>
              <a:t>and contribute to regional development</a:t>
            </a:r>
          </a:p>
        </p:txBody>
      </p:sp>
    </p:spTree>
    <p:extLst>
      <p:ext uri="{BB962C8B-B14F-4D97-AF65-F5344CB8AC3E}">
        <p14:creationId xmlns:p14="http://schemas.microsoft.com/office/powerpoint/2010/main" val="3972739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Geoparks Vietnam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260648"/>
            <a:ext cx="8743509" cy="648072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21594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4748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977" name="Group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658055"/>
              </p:ext>
            </p:extLst>
          </p:nvPr>
        </p:nvGraphicFramePr>
        <p:xfrm>
          <a:off x="1519238" y="0"/>
          <a:ext cx="9144001" cy="6469062"/>
        </p:xfrm>
        <a:graphic>
          <a:graphicData uri="http://schemas.openxmlformats.org/drawingml/2006/table">
            <a:tbl>
              <a:tblPr/>
              <a:tblGrid>
                <a:gridCol w="49320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16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03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99261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11111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UNESCO Programs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68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Program</a:t>
                      </a:r>
                      <a:endParaRPr kumimoji="0" lang="en-A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Sites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Countries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5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</a:t>
                      </a:r>
                      <a:r>
                        <a:rPr kumimoji="0" lang="en-AU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World Heritage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1121</a:t>
                      </a:r>
                      <a:endParaRPr kumimoji="0" lang="en-A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</a:t>
                      </a:r>
                      <a:endParaRPr kumimoji="0" lang="en-A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22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7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519238" algn="l"/>
                        </a:tabLst>
                      </a:pPr>
                      <a:r>
                        <a:rPr kumimoji="0" lang="en-A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</a:t>
                      </a:r>
                      <a:r>
                        <a:rPr kumimoji="0" lang="en-AU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Man and the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519238" algn="l"/>
                        </a:tabLst>
                        <a:defRPr/>
                      </a:pPr>
                      <a:r>
                        <a:rPr kumimoji="0" lang="en-AU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Biosphere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</a:t>
                      </a:r>
                      <a:endParaRPr kumimoji="0" lang="en-A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556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619250" algn="l"/>
                        </a:tabLst>
                      </a:pPr>
                      <a:r>
                        <a:rPr kumimoji="0" lang="en-A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</a:t>
                      </a:r>
                      <a:r>
                        <a:rPr kumimoji="0" lang="en-A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UNESCO Global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619250" algn="l"/>
                        </a:tabLst>
                      </a:pPr>
                      <a:r>
                        <a:rPr kumimoji="0" lang="en-A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</a:t>
                      </a:r>
                      <a:r>
                        <a:rPr kumimoji="0" lang="en-AU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Geoparks</a:t>
                      </a:r>
                      <a:endParaRPr kumimoji="0" lang="en-AU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161</a:t>
                      </a:r>
                      <a:endParaRPr kumimoji="0" lang="en-AU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  <a:endParaRPr kumimoji="0" lang="en-AU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38266" name="Picture 2" descr="Image result for man and the biosphe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4" y="3716338"/>
            <a:ext cx="94138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67" name="Picture 4" descr="http://whc.unesco.org/uploads/pages/documents/document-114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2349500"/>
            <a:ext cx="1071562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6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5" y="5084764"/>
            <a:ext cx="12827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74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977" name="Group 33"/>
          <p:cNvGraphicFramePr>
            <a:graphicFrameLocks noGrp="1"/>
          </p:cNvGraphicFramePr>
          <p:nvPr/>
        </p:nvGraphicFramePr>
        <p:xfrm>
          <a:off x="1519238" y="0"/>
          <a:ext cx="9144001" cy="6469062"/>
        </p:xfrm>
        <a:graphic>
          <a:graphicData uri="http://schemas.openxmlformats.org/drawingml/2006/table">
            <a:tbl>
              <a:tblPr/>
              <a:tblGrid>
                <a:gridCol w="5368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09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99261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11111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Australia’s UNESCO Programs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68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Program</a:t>
                      </a:r>
                      <a:endParaRPr kumimoji="0" lang="en-A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Australia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WA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5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</a:t>
                      </a:r>
                      <a:r>
                        <a:rPr kumimoji="0" lang="en-AU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World Heritage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en-A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en-A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22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7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519238" algn="l"/>
                        </a:tabLst>
                      </a:pPr>
                      <a:r>
                        <a:rPr kumimoji="0" lang="en-A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</a:t>
                      </a:r>
                      <a:r>
                        <a:rPr kumimoji="0" lang="en-AU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Man and the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519238" algn="l"/>
                        </a:tabLst>
                        <a:defRPr/>
                      </a:pPr>
                      <a:r>
                        <a:rPr kumimoji="0" lang="en-AU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Biosphere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en-A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556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619250" algn="l"/>
                        </a:tabLst>
                      </a:pPr>
                      <a:r>
                        <a:rPr kumimoji="0" lang="en-A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</a:t>
                      </a:r>
                      <a:r>
                        <a:rPr kumimoji="0" lang="en-A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UNESCO Global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619250" algn="l"/>
                        </a:tabLst>
                      </a:pPr>
                      <a:r>
                        <a:rPr kumimoji="0" lang="en-A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</a:t>
                      </a:r>
                      <a:r>
                        <a:rPr kumimoji="0" lang="en-AU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Geoparks</a:t>
                      </a:r>
                      <a:endParaRPr kumimoji="0" lang="en-AU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en-AU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en-AU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38266" name="Picture 2" descr="Image result for man and the biosphe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4" y="3645024"/>
            <a:ext cx="94138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67" name="Picture 4" descr="http://whc.unesco.org/uploads/pages/documents/document-114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2349500"/>
            <a:ext cx="1071562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6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5" y="5084764"/>
            <a:ext cx="12827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4304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C926CC-FA6D-4C64-AE52-DE7790C244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6"/>
          <a:stretch/>
        </p:blipFill>
        <p:spPr>
          <a:xfrm>
            <a:off x="1055440" y="0"/>
            <a:ext cx="9794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46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41797B-5F91-435A-808D-DB023A208A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090"/>
          <a:stretch/>
        </p:blipFill>
        <p:spPr>
          <a:xfrm>
            <a:off x="1775520" y="1016359"/>
            <a:ext cx="8352928" cy="50769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50924B-C29C-4181-87A1-4D8806646EF2}"/>
              </a:ext>
            </a:extLst>
          </p:cNvPr>
          <p:cNvSpPr txBox="1"/>
          <p:nvPr/>
        </p:nvSpPr>
        <p:spPr>
          <a:xfrm>
            <a:off x="1771665" y="477452"/>
            <a:ext cx="1439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accent1"/>
                </a:solidFill>
              </a:rPr>
              <a:t>Museum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B7B6D6-FFA7-4BA0-94E8-F4709DE7EFB0}"/>
              </a:ext>
            </a:extLst>
          </p:cNvPr>
          <p:cNvSpPr txBox="1"/>
          <p:nvPr/>
        </p:nvSpPr>
        <p:spPr>
          <a:xfrm>
            <a:off x="3575720" y="459196"/>
            <a:ext cx="1380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accent1"/>
                </a:solidFill>
              </a:rPr>
              <a:t>Gardens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411CF0-5E20-45AD-B7B3-8DC8AB514D5E}"/>
              </a:ext>
            </a:extLst>
          </p:cNvPr>
          <p:cNvSpPr txBox="1"/>
          <p:nvPr/>
        </p:nvSpPr>
        <p:spPr>
          <a:xfrm>
            <a:off x="5232075" y="440940"/>
            <a:ext cx="1439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accent1"/>
                </a:solidFill>
              </a:rPr>
              <a:t>Museum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B9B665-4DD1-4027-8B80-16CDDC445708}"/>
              </a:ext>
            </a:extLst>
          </p:cNvPr>
          <p:cNvSpPr txBox="1"/>
          <p:nvPr/>
        </p:nvSpPr>
        <p:spPr>
          <a:xfrm>
            <a:off x="7061294" y="446451"/>
            <a:ext cx="1241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accent1"/>
                </a:solidFill>
              </a:rPr>
              <a:t>Church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FAA28-3730-4935-A6E2-53C1DD1DEABD}"/>
              </a:ext>
            </a:extLst>
          </p:cNvPr>
          <p:cNvSpPr txBox="1"/>
          <p:nvPr/>
        </p:nvSpPr>
        <p:spPr>
          <a:xfrm>
            <a:off x="8554856" y="423462"/>
            <a:ext cx="16401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accent1"/>
                </a:solidFill>
              </a:rPr>
              <a:t>Courtyard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FC7763-8974-4098-AB62-7EAD8FF35F09}"/>
              </a:ext>
            </a:extLst>
          </p:cNvPr>
          <p:cNvSpPr txBox="1"/>
          <p:nvPr/>
        </p:nvSpPr>
        <p:spPr>
          <a:xfrm>
            <a:off x="2020130" y="6147592"/>
            <a:ext cx="942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accent1"/>
                </a:solidFill>
              </a:rPr>
              <a:t>Farm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2236EA-7AC3-45AC-82EB-16FA30F6712B}"/>
              </a:ext>
            </a:extLst>
          </p:cNvPr>
          <p:cNvSpPr txBox="1"/>
          <p:nvPr/>
        </p:nvSpPr>
        <p:spPr>
          <a:xfrm>
            <a:off x="3717297" y="6164969"/>
            <a:ext cx="1097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accent1"/>
                </a:solidFill>
              </a:rPr>
              <a:t>Tower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EBBF61-A816-4380-8832-E6F465016C62}"/>
              </a:ext>
            </a:extLst>
          </p:cNvPr>
          <p:cNvSpPr txBox="1"/>
          <p:nvPr/>
        </p:nvSpPr>
        <p:spPr>
          <a:xfrm>
            <a:off x="5485093" y="6164969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accent1"/>
                </a:solidFill>
              </a:rPr>
              <a:t>Head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F0825D-489B-43A0-8534-D5745FEF5A1B}"/>
              </a:ext>
            </a:extLst>
          </p:cNvPr>
          <p:cNvSpPr txBox="1"/>
          <p:nvPr/>
        </p:nvSpPr>
        <p:spPr>
          <a:xfrm>
            <a:off x="7110951" y="6067842"/>
            <a:ext cx="13885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400" dirty="0">
                <a:solidFill>
                  <a:schemeClr val="accent1"/>
                </a:solidFill>
              </a:rPr>
              <a:t>Research </a:t>
            </a:r>
          </a:p>
          <a:p>
            <a:pPr algn="ctr"/>
            <a:r>
              <a:rPr lang="en-AU" sz="2400" dirty="0">
                <a:solidFill>
                  <a:schemeClr val="accent1"/>
                </a:solidFill>
              </a:rPr>
              <a:t>Centre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68503D-4751-4FB7-B3E6-BDF2F7C32B49}"/>
              </a:ext>
            </a:extLst>
          </p:cNvPr>
          <p:cNvSpPr txBox="1"/>
          <p:nvPr/>
        </p:nvSpPr>
        <p:spPr>
          <a:xfrm>
            <a:off x="8904312" y="6180145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accent1"/>
                </a:solidFill>
              </a:rPr>
              <a:t>Cove</a:t>
            </a:r>
          </a:p>
        </p:txBody>
      </p:sp>
    </p:spTree>
    <p:extLst>
      <p:ext uri="{BB962C8B-B14F-4D97-AF65-F5344CB8AC3E}">
        <p14:creationId xmlns:p14="http://schemas.microsoft.com/office/powerpoint/2010/main" val="3324471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4" y="3414714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84320" y="615858"/>
            <a:ext cx="2994788" cy="1016000"/>
          </a:xfrm>
        </p:spPr>
        <p:txBody>
          <a:bodyPr/>
          <a:lstStyle/>
          <a:p>
            <a:pPr>
              <a:lnSpc>
                <a:spcPct val="100000"/>
              </a:lnSpc>
            </a:pPr>
            <a:br>
              <a:rPr lang="en-AU" sz="4800" dirty="0">
                <a:solidFill>
                  <a:srgbClr val="FF0000"/>
                </a:solidFill>
                <a:latin typeface="Arial" pitchFamily="34" charset="0"/>
              </a:rPr>
            </a:br>
            <a:r>
              <a:rPr lang="en-AU" dirty="0">
                <a:solidFill>
                  <a:srgbClr val="FF0000"/>
                </a:solidFill>
                <a:latin typeface="Arial" pitchFamily="34" charset="0"/>
              </a:rPr>
              <a:t>Geoparks</a:t>
            </a:r>
            <a:br>
              <a:rPr lang="en-AU" sz="4800" dirty="0">
                <a:solidFill>
                  <a:srgbClr val="FF0000"/>
                </a:solidFill>
                <a:latin typeface="Arial" pitchFamily="34" charset="0"/>
              </a:rPr>
            </a:br>
            <a:r>
              <a:rPr lang="en-AU" sz="2000" dirty="0">
                <a:solidFill>
                  <a:srgbClr val="FF0000"/>
                </a:solidFill>
                <a:latin typeface="Arial" pitchFamily="34" charset="0"/>
              </a:rPr>
              <a:t> </a:t>
            </a:r>
            <a:br>
              <a:rPr lang="en-AU" sz="2000" dirty="0">
                <a:solidFill>
                  <a:srgbClr val="FF0000"/>
                </a:solidFill>
                <a:latin typeface="Arial" pitchFamily="34" charset="0"/>
              </a:rPr>
            </a:br>
            <a:endParaRPr lang="en-US" dirty="0">
              <a:solidFill>
                <a:schemeClr val="accent1"/>
              </a:solidFill>
              <a:latin typeface="Arial" pitchFamily="34" charset="0"/>
            </a:endParaRPr>
          </a:p>
        </p:txBody>
      </p:sp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5181629"/>
            <a:ext cx="64293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7FB5134-1DE7-4EA1-9DF0-53E1EE3C5A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615858"/>
            <a:ext cx="1080119" cy="139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 descr=" ">
            <a:hlinkClick r:id="rId6"/>
            <a:extLst>
              <a:ext uri="{FF2B5EF4-FFF2-40B4-BE49-F238E27FC236}">
                <a16:creationId xmlns:a16="http://schemas.microsoft.com/office/drawing/2014/main" id="{B7D3E23E-9819-4CB1-BC83-8A77BD30F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374" y="616872"/>
            <a:ext cx="1604144" cy="121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61B32F62-45EE-44B0-9EB5-0F4C8D487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1896" y="2315713"/>
            <a:ext cx="7056784" cy="225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AU" sz="4800" kern="0" dirty="0">
                <a:solidFill>
                  <a:schemeClr val="accent1"/>
                </a:solidFill>
                <a:latin typeface="Arial" pitchFamily="34" charset="0"/>
              </a:rPr>
              <a:t>A powerful new driver </a:t>
            </a:r>
            <a:br>
              <a:rPr lang="en-AU" sz="4800" kern="0" dirty="0">
                <a:solidFill>
                  <a:schemeClr val="accent1"/>
                </a:solidFill>
                <a:latin typeface="Arial" pitchFamily="34" charset="0"/>
              </a:rPr>
            </a:br>
            <a:r>
              <a:rPr lang="en-AU" sz="4800" kern="0" dirty="0">
                <a:solidFill>
                  <a:schemeClr val="accent1"/>
                </a:solidFill>
                <a:latin typeface="Arial" pitchFamily="34" charset="0"/>
              </a:rPr>
              <a:t>of sustainable </a:t>
            </a:r>
            <a:br>
              <a:rPr lang="en-AU" sz="4800" kern="0" dirty="0">
                <a:solidFill>
                  <a:schemeClr val="accent1"/>
                </a:solidFill>
                <a:latin typeface="Arial" pitchFamily="34" charset="0"/>
              </a:rPr>
            </a:br>
            <a:r>
              <a:rPr lang="en-AU" sz="4800" kern="0" dirty="0">
                <a:solidFill>
                  <a:schemeClr val="accent1"/>
                </a:solidFill>
                <a:latin typeface="Arial" pitchFamily="34" charset="0"/>
              </a:rPr>
              <a:t>regional development</a:t>
            </a:r>
            <a:endParaRPr lang="en-US" sz="4000" kern="0" dirty="0">
              <a:solidFill>
                <a:schemeClr val="accent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78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24617" r="44488" b="27790"/>
          <a:stretch/>
        </p:blipFill>
        <p:spPr>
          <a:xfrm>
            <a:off x="407367" y="947151"/>
            <a:ext cx="4334623" cy="5910849"/>
          </a:xfrm>
          <a:prstGeom prst="rect">
            <a:avLst/>
          </a:prstGeom>
          <a:ln w="22225">
            <a:solidFill>
              <a:schemeClr val="tx2"/>
            </a:solidFill>
          </a:ln>
        </p:spPr>
      </p:pic>
      <p:pic>
        <p:nvPicPr>
          <p:cNvPr id="5" name="Content Placeholder 4" descr="200711140063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7888" y="1196752"/>
            <a:ext cx="6611811" cy="4958858"/>
          </a:xfrm>
        </p:spPr>
      </p:pic>
      <p:sp>
        <p:nvSpPr>
          <p:cNvPr id="4" name="TextBox 3"/>
          <p:cNvSpPr txBox="1"/>
          <p:nvPr/>
        </p:nvSpPr>
        <p:spPr>
          <a:xfrm>
            <a:off x="1487488" y="342350"/>
            <a:ext cx="9649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>
                <a:solidFill>
                  <a:schemeClr val="accent2"/>
                </a:solidFill>
              </a:rPr>
              <a:t>Langkawi UNESCO Global Geopark, Malaysia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58685"/>
            <a:ext cx="1198641" cy="1198641"/>
          </a:xfrm>
          <a:prstGeom prst="rect">
            <a:avLst/>
          </a:prstGeom>
          <a:ln w="25400">
            <a:solidFill>
              <a:srgbClr val="800000"/>
            </a:solidFill>
          </a:ln>
        </p:spPr>
      </p:pic>
    </p:spTree>
    <p:extLst>
      <p:ext uri="{BB962C8B-B14F-4D97-AF65-F5344CB8AC3E}">
        <p14:creationId xmlns:p14="http://schemas.microsoft.com/office/powerpoint/2010/main" val="27163487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Content Placeholder 4" descr="200711140061.JPG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0" b="12548"/>
          <a:stretch/>
        </p:blipFill>
        <p:spPr>
          <a:xfrm>
            <a:off x="-15957" y="0"/>
            <a:ext cx="12207957" cy="6858000"/>
          </a:xfrm>
        </p:spPr>
      </p:pic>
      <p:sp>
        <p:nvSpPr>
          <p:cNvPr id="25603" name="Title 1"/>
          <p:cNvSpPr>
            <a:spLocks noGrp="1"/>
          </p:cNvSpPr>
          <p:nvPr>
            <p:ph type="title"/>
          </p:nvPr>
        </p:nvSpPr>
        <p:spPr>
          <a:xfrm>
            <a:off x="3287688" y="260648"/>
            <a:ext cx="5892800" cy="622399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Access &amp; Activity</a:t>
            </a:r>
          </a:p>
        </p:txBody>
      </p:sp>
    </p:spTree>
    <p:extLst>
      <p:ext uri="{BB962C8B-B14F-4D97-AF65-F5344CB8AC3E}">
        <p14:creationId xmlns:p14="http://schemas.microsoft.com/office/powerpoint/2010/main" val="205535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Content Placeholder 3" descr="200711140069.JPG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" b="22451"/>
          <a:stretch/>
        </p:blipFill>
        <p:spPr>
          <a:xfrm>
            <a:off x="0" y="0"/>
            <a:ext cx="12192000" cy="6858000"/>
          </a:xfrm>
        </p:spPr>
      </p:pic>
      <p:sp>
        <p:nvSpPr>
          <p:cNvPr id="26627" name="Title 1"/>
          <p:cNvSpPr>
            <a:spLocks noGrp="1"/>
          </p:cNvSpPr>
          <p:nvPr>
            <p:ph type="title"/>
          </p:nvPr>
        </p:nvSpPr>
        <p:spPr>
          <a:xfrm>
            <a:off x="6299200" y="9026"/>
            <a:ext cx="5892800" cy="976312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Activity and Attraction</a:t>
            </a:r>
          </a:p>
        </p:txBody>
      </p:sp>
    </p:spTree>
    <p:extLst>
      <p:ext uri="{BB962C8B-B14F-4D97-AF65-F5344CB8AC3E}">
        <p14:creationId xmlns:p14="http://schemas.microsoft.com/office/powerpoint/2010/main" val="22018400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Content Placeholder 6" descr="200711140072.JPG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1" b="17566"/>
          <a:stretch/>
        </p:blipFill>
        <p:spPr>
          <a:xfrm>
            <a:off x="6962" y="0"/>
            <a:ext cx="12185037" cy="6858000"/>
          </a:xfrm>
        </p:spPr>
      </p:pic>
      <p:sp>
        <p:nvSpPr>
          <p:cNvPr id="27651" name="Title 1"/>
          <p:cNvSpPr>
            <a:spLocks noGrp="1"/>
          </p:cNvSpPr>
          <p:nvPr>
            <p:ph type="title"/>
          </p:nvPr>
        </p:nvSpPr>
        <p:spPr>
          <a:xfrm>
            <a:off x="479376" y="332656"/>
            <a:ext cx="3937620" cy="694407"/>
          </a:xfrm>
        </p:spPr>
        <p:txBody>
          <a:bodyPr/>
          <a:lstStyle/>
          <a:p>
            <a:r>
              <a:rPr lang="en-A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Accommodation</a:t>
            </a:r>
          </a:p>
        </p:txBody>
      </p:sp>
    </p:spTree>
    <p:extLst>
      <p:ext uri="{BB962C8B-B14F-4D97-AF65-F5344CB8AC3E}">
        <p14:creationId xmlns:p14="http://schemas.microsoft.com/office/powerpoint/2010/main" val="26212133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Content Placeholder 3" descr="20071112003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1" y="0"/>
            <a:ext cx="7296052" cy="684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6" descr="200711120007.JPG">
            <a:extLst>
              <a:ext uri="{FF2B5EF4-FFF2-40B4-BE49-F238E27FC236}">
                <a16:creationId xmlns:a16="http://schemas.microsoft.com/office/drawing/2014/main" id="{B5D07C54-6BDA-4676-84D7-4781FB2EE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-5881"/>
            <a:ext cx="5087888" cy="684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277125A-47D2-4F7B-A6B8-CA491DB10956}"/>
              </a:ext>
            </a:extLst>
          </p:cNvPr>
          <p:cNvSpPr txBox="1">
            <a:spLocks/>
          </p:cNvSpPr>
          <p:nvPr/>
        </p:nvSpPr>
        <p:spPr bwMode="auto">
          <a:xfrm>
            <a:off x="7104112" y="-28700"/>
            <a:ext cx="2963863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AU" kern="0" dirty="0">
                <a:latin typeface="Arial" panose="020B0604020202020204" pitchFamily="34" charset="0"/>
                <a:cs typeface="Arial" panose="020B0604020202020204" pitchFamily="34" charset="0"/>
              </a:rPr>
              <a:t>Awareness</a:t>
            </a:r>
          </a:p>
        </p:txBody>
      </p:sp>
    </p:spTree>
    <p:extLst>
      <p:ext uri="{BB962C8B-B14F-4D97-AF65-F5344CB8AC3E}">
        <p14:creationId xmlns:p14="http://schemas.microsoft.com/office/powerpoint/2010/main" val="16611770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201A5A-8F1A-43D3-8205-3BD3A3867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088" y="929346"/>
            <a:ext cx="2952328" cy="2611326"/>
          </a:xfrm>
          <a:prstGeom prst="rect">
            <a:avLst/>
          </a:prstGeo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5F974BE-2063-43A0-A85B-1449DC0728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830" y="3652344"/>
            <a:ext cx="4724170" cy="31993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8BB6DB-10BE-4187-AAFD-847A0BC92C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95" t="22548" r="12720" b="21139"/>
          <a:stretch/>
        </p:blipFill>
        <p:spPr>
          <a:xfrm>
            <a:off x="2003921" y="931787"/>
            <a:ext cx="3939909" cy="2422663"/>
          </a:xfrm>
          <a:prstGeom prst="rect">
            <a:avLst/>
          </a:prstGeom>
        </p:spPr>
      </p:pic>
      <p:pic>
        <p:nvPicPr>
          <p:cNvPr id="10" name="Picture 9" descr="A room that has a sign on a wall&#10;&#10;Description automatically generated">
            <a:extLst>
              <a:ext uri="{FF2B5EF4-FFF2-40B4-BE49-F238E27FC236}">
                <a16:creationId xmlns:a16="http://schemas.microsoft.com/office/drawing/2014/main" id="{D9F26940-B591-43D0-934E-5D6DBBCD0C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" t="20601" r="6289" b="20600"/>
          <a:stretch/>
        </p:blipFill>
        <p:spPr>
          <a:xfrm>
            <a:off x="1779092" y="4005064"/>
            <a:ext cx="3978188" cy="20162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6F8022-0D66-4BBD-8386-8E17F14014C1}"/>
              </a:ext>
            </a:extLst>
          </p:cNvPr>
          <p:cNvSpPr txBox="1"/>
          <p:nvPr/>
        </p:nvSpPr>
        <p:spPr>
          <a:xfrm>
            <a:off x="1874494" y="222908"/>
            <a:ext cx="8888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solidFill>
                  <a:schemeClr val="accent2"/>
                </a:solidFill>
                <a:latin typeface="Arial" panose="020B0604020202020204" pitchFamily="34" charset="0"/>
              </a:rPr>
              <a:t>2018 – The Business of Geoparks Workshop, Perth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E9087F-5AD4-46E9-88AE-E19F16AB1997}"/>
              </a:ext>
            </a:extLst>
          </p:cNvPr>
          <p:cNvSpPr txBox="1"/>
          <p:nvPr/>
        </p:nvSpPr>
        <p:spPr>
          <a:xfrm>
            <a:off x="2883168" y="3354452"/>
            <a:ext cx="1577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>
                <a:solidFill>
                  <a:schemeClr val="accent1"/>
                </a:solidFill>
              </a:rPr>
              <a:t>Nick Powe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493E95-67FB-4D08-816B-AD6D8B9B2CF5}"/>
              </a:ext>
            </a:extLst>
          </p:cNvPr>
          <p:cNvSpPr txBox="1"/>
          <p:nvPr/>
        </p:nvSpPr>
        <p:spPr>
          <a:xfrm>
            <a:off x="2639617" y="6021289"/>
            <a:ext cx="2424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>
                <a:solidFill>
                  <a:schemeClr val="accent1"/>
                </a:solidFill>
              </a:rPr>
              <a:t>Karen Morrissey</a:t>
            </a:r>
          </a:p>
        </p:txBody>
      </p:sp>
    </p:spTree>
    <p:extLst>
      <p:ext uri="{BB962C8B-B14F-4D97-AF65-F5344CB8AC3E}">
        <p14:creationId xmlns:p14="http://schemas.microsoft.com/office/powerpoint/2010/main" val="25102858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map of australi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" t="6914" r="837" b="2114"/>
          <a:stretch/>
        </p:blipFill>
        <p:spPr bwMode="auto">
          <a:xfrm>
            <a:off x="2379004" y="786711"/>
            <a:ext cx="7365408" cy="587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 bwMode="auto">
          <a:xfrm>
            <a:off x="7536160" y="1949539"/>
            <a:ext cx="504056" cy="482352"/>
          </a:xfrm>
          <a:prstGeom prst="star5">
            <a:avLst/>
          </a:prstGeom>
          <a:solidFill>
            <a:schemeClr val="accent2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AU"/>
          </a:p>
        </p:txBody>
      </p:sp>
      <p:sp>
        <p:nvSpPr>
          <p:cNvPr id="5" name="5-Point Star 4"/>
          <p:cNvSpPr/>
          <p:nvPr/>
        </p:nvSpPr>
        <p:spPr bwMode="auto">
          <a:xfrm>
            <a:off x="8651721" y="4308715"/>
            <a:ext cx="504056" cy="482352"/>
          </a:xfrm>
          <a:prstGeom prst="star5">
            <a:avLst/>
          </a:prstGeom>
          <a:solidFill>
            <a:schemeClr val="accent2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2712189" y="87065"/>
            <a:ext cx="6767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b="1" dirty="0">
                <a:solidFill>
                  <a:schemeClr val="accent2"/>
                </a:solidFill>
                <a:latin typeface="Arial" panose="020B0604020202020204" pitchFamily="34" charset="0"/>
              </a:rPr>
              <a:t>Australia’s Aspiring Geoparks</a:t>
            </a:r>
          </a:p>
        </p:txBody>
      </p:sp>
      <p:sp>
        <p:nvSpPr>
          <p:cNvPr id="7" name="5-Point Star 6"/>
          <p:cNvSpPr/>
          <p:nvPr/>
        </p:nvSpPr>
        <p:spPr bwMode="auto">
          <a:xfrm>
            <a:off x="7775410" y="6183171"/>
            <a:ext cx="504056" cy="482352"/>
          </a:xfrm>
          <a:prstGeom prst="star5">
            <a:avLst/>
          </a:prstGeom>
          <a:solidFill>
            <a:schemeClr val="accent2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AU"/>
          </a:p>
        </p:txBody>
      </p:sp>
      <p:sp>
        <p:nvSpPr>
          <p:cNvPr id="9" name="5-Point Star 7">
            <a:extLst>
              <a:ext uri="{FF2B5EF4-FFF2-40B4-BE49-F238E27FC236}">
                <a16:creationId xmlns:a16="http://schemas.microsoft.com/office/drawing/2014/main" id="{24181170-7FA9-4AA4-9226-AB5505482295}"/>
              </a:ext>
            </a:extLst>
          </p:cNvPr>
          <p:cNvSpPr/>
          <p:nvPr/>
        </p:nvSpPr>
        <p:spPr bwMode="auto">
          <a:xfrm>
            <a:off x="2712189" y="4309729"/>
            <a:ext cx="576064" cy="492877"/>
          </a:xfrm>
          <a:prstGeom prst="star5">
            <a:avLst/>
          </a:prstGeom>
          <a:solidFill>
            <a:schemeClr val="accent2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AU"/>
          </a:p>
        </p:txBody>
      </p:sp>
      <p:sp>
        <p:nvSpPr>
          <p:cNvPr id="10" name="5-Point Star 7">
            <a:extLst>
              <a:ext uri="{FF2B5EF4-FFF2-40B4-BE49-F238E27FC236}">
                <a16:creationId xmlns:a16="http://schemas.microsoft.com/office/drawing/2014/main" id="{802F2071-3AAA-4899-ACAA-087098A28EA7}"/>
              </a:ext>
            </a:extLst>
          </p:cNvPr>
          <p:cNvSpPr/>
          <p:nvPr/>
        </p:nvSpPr>
        <p:spPr bwMode="auto">
          <a:xfrm>
            <a:off x="3000221" y="3341292"/>
            <a:ext cx="576064" cy="492877"/>
          </a:xfrm>
          <a:prstGeom prst="star5">
            <a:avLst/>
          </a:prstGeom>
          <a:solidFill>
            <a:schemeClr val="accent2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AU"/>
          </a:p>
        </p:txBody>
      </p:sp>
      <p:sp>
        <p:nvSpPr>
          <p:cNvPr id="11" name="5-Point Star 7">
            <a:extLst>
              <a:ext uri="{FF2B5EF4-FFF2-40B4-BE49-F238E27FC236}">
                <a16:creationId xmlns:a16="http://schemas.microsoft.com/office/drawing/2014/main" id="{49F91916-8A7F-48F7-9563-79A6AD53C760}"/>
              </a:ext>
            </a:extLst>
          </p:cNvPr>
          <p:cNvSpPr/>
          <p:nvPr/>
        </p:nvSpPr>
        <p:spPr bwMode="auto">
          <a:xfrm>
            <a:off x="2855640" y="4908266"/>
            <a:ext cx="576064" cy="492877"/>
          </a:xfrm>
          <a:prstGeom prst="star5">
            <a:avLst/>
          </a:prstGeom>
          <a:solidFill>
            <a:schemeClr val="accent2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AU"/>
          </a:p>
        </p:txBody>
      </p:sp>
      <p:sp>
        <p:nvSpPr>
          <p:cNvPr id="12" name="5-Point Star 7">
            <a:extLst>
              <a:ext uri="{FF2B5EF4-FFF2-40B4-BE49-F238E27FC236}">
                <a16:creationId xmlns:a16="http://schemas.microsoft.com/office/drawing/2014/main" id="{05838AC2-BFAD-4E5F-A41C-62644FE6387F}"/>
              </a:ext>
            </a:extLst>
          </p:cNvPr>
          <p:cNvSpPr/>
          <p:nvPr/>
        </p:nvSpPr>
        <p:spPr bwMode="auto">
          <a:xfrm>
            <a:off x="3287689" y="3939829"/>
            <a:ext cx="576064" cy="492877"/>
          </a:xfrm>
          <a:prstGeom prst="star5">
            <a:avLst/>
          </a:prstGeom>
          <a:solidFill>
            <a:schemeClr val="accent2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1172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62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26708" y="6165304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solidFill>
                  <a:schemeClr val="accent1"/>
                </a:solidFill>
              </a:rPr>
              <a:t>Augusta Margaret River Times - 28 September 2018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E52E12-4866-4A0A-A42C-6001A7DFD3F8}"/>
              </a:ext>
            </a:extLst>
          </p:cNvPr>
          <p:cNvSpPr txBox="1"/>
          <p:nvPr/>
        </p:nvSpPr>
        <p:spPr>
          <a:xfrm>
            <a:off x="435537" y="692696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b="1" dirty="0">
                <a:solidFill>
                  <a:schemeClr val="accent1"/>
                </a:solidFill>
                <a:latin typeface="Arial" panose="020B0604020202020204" pitchFamily="34" charset="0"/>
              </a:rPr>
              <a:t>Margaret River</a:t>
            </a:r>
          </a:p>
        </p:txBody>
      </p:sp>
    </p:spTree>
    <p:extLst>
      <p:ext uri="{BB962C8B-B14F-4D97-AF65-F5344CB8AC3E}">
        <p14:creationId xmlns:p14="http://schemas.microsoft.com/office/powerpoint/2010/main" val="12468745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642BAB-8EAB-4A6A-8E68-905D51CCE932}"/>
              </a:ext>
            </a:extLst>
          </p:cNvPr>
          <p:cNvSpPr txBox="1"/>
          <p:nvPr/>
        </p:nvSpPr>
        <p:spPr>
          <a:xfrm>
            <a:off x="2567608" y="334895"/>
            <a:ext cx="747942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solidFill>
                  <a:schemeClr val="accent2"/>
                </a:solidFill>
                <a:latin typeface="Arial" panose="020B0604020202020204" pitchFamily="34" charset="0"/>
              </a:rPr>
              <a:t>Murchison </a:t>
            </a:r>
            <a:r>
              <a:rPr lang="en-AU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GeoRegion</a:t>
            </a:r>
            <a:r>
              <a:rPr lang="en-AU" b="1" dirty="0">
                <a:solidFill>
                  <a:schemeClr val="accent2"/>
                </a:solidFill>
                <a:latin typeface="Arial" panose="020B0604020202020204" pitchFamily="34" charset="0"/>
              </a:rPr>
              <a:t> &amp; Aspiring Geopark</a:t>
            </a:r>
          </a:p>
          <a:p>
            <a:pPr algn="ctr"/>
            <a:r>
              <a:rPr lang="en-AU" sz="2400" b="1" dirty="0">
                <a:solidFill>
                  <a:schemeClr val="accent2"/>
                </a:solidFill>
                <a:latin typeface="Arial" panose="020B0604020202020204" pitchFamily="34" charset="0"/>
              </a:rPr>
              <a:t>Launched 18 September 2020</a:t>
            </a:r>
            <a:endParaRPr lang="en-AU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CA37CAA2-54CF-4F66-8FEA-9DD9E88A04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/>
          <a:stretch/>
        </p:blipFill>
        <p:spPr>
          <a:xfrm>
            <a:off x="1739516" y="1257772"/>
            <a:ext cx="8712968" cy="5600228"/>
          </a:xfrm>
          <a:prstGeom prst="rect">
            <a:avLst/>
          </a:prstGeom>
          <a:ln w="19050"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16053245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7DFBA6-C19E-4DA6-ABB0-5E0A3B250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0" y="1226179"/>
            <a:ext cx="3994117" cy="5462542"/>
          </a:xfrm>
          <a:prstGeom prst="rect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D70F3B-435B-415B-B8AE-0C090B7EA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5367" y="1226180"/>
            <a:ext cx="3953934" cy="5462541"/>
          </a:xfrm>
          <a:prstGeom prst="rect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</p:pic>
      <p:pic>
        <p:nvPicPr>
          <p:cNvPr id="2050" name="Picture 2" descr="West Australian Newspapers set to cut staff - Mumbrella">
            <a:extLst>
              <a:ext uri="{FF2B5EF4-FFF2-40B4-BE49-F238E27FC236}">
                <a16:creationId xmlns:a16="http://schemas.microsoft.com/office/drawing/2014/main" id="{E5FDECB5-52CD-4C3A-BAD5-081752DCB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185" y="169280"/>
            <a:ext cx="2050560" cy="88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48B573-E639-423E-A295-72939A42F28F}"/>
              </a:ext>
            </a:extLst>
          </p:cNvPr>
          <p:cNvSpPr txBox="1"/>
          <p:nvPr/>
        </p:nvSpPr>
        <p:spPr>
          <a:xfrm>
            <a:off x="3826079" y="229548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solidFill>
                  <a:schemeClr val="accent2"/>
                </a:solidFill>
                <a:latin typeface="Arial" panose="020B0604020202020204" pitchFamily="34" charset="0"/>
              </a:rPr>
              <a:t>Two Page Spread in </a:t>
            </a:r>
            <a:r>
              <a:rPr lang="en-AU" sz="2400" b="1" i="1" dirty="0">
                <a:solidFill>
                  <a:schemeClr val="accent2"/>
                </a:solidFill>
                <a:latin typeface="Arial" panose="020B0604020202020204" pitchFamily="34" charset="0"/>
              </a:rPr>
              <a:t>The West Australian</a:t>
            </a:r>
          </a:p>
          <a:p>
            <a:pPr algn="ctr"/>
            <a:r>
              <a:rPr lang="en-AU" sz="2000" b="1" dirty="0">
                <a:solidFill>
                  <a:schemeClr val="accent2"/>
                </a:solidFill>
                <a:latin typeface="Arial" panose="020B0604020202020204" pitchFamily="34" charset="0"/>
              </a:rPr>
              <a:t>6 September 2020</a:t>
            </a:r>
            <a:endParaRPr lang="en-AU" sz="2400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576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7608" y="1556792"/>
            <a:ext cx="6984776" cy="3240360"/>
          </a:xfrm>
        </p:spPr>
        <p:txBody>
          <a:bodyPr/>
          <a:lstStyle/>
          <a:p>
            <a:r>
              <a:rPr lang="en-US" sz="7200" dirty="0" err="1">
                <a:solidFill>
                  <a:schemeClr val="accent1"/>
                </a:solidFill>
                <a:latin typeface="Arial" pitchFamily="34" charset="0"/>
              </a:rPr>
              <a:t>Geoparks</a:t>
            </a:r>
            <a:br>
              <a:rPr lang="en-US" sz="7200" dirty="0">
                <a:solidFill>
                  <a:schemeClr val="accent1"/>
                </a:solidFill>
                <a:latin typeface="Arial" pitchFamily="34" charset="0"/>
              </a:rPr>
            </a:br>
            <a:r>
              <a:rPr lang="en-US" sz="7200" dirty="0">
                <a:solidFill>
                  <a:schemeClr val="accent1"/>
                </a:solidFill>
                <a:latin typeface="Arial" pitchFamily="34" charset="0"/>
              </a:rPr>
              <a:t>are not </a:t>
            </a:r>
            <a:br>
              <a:rPr lang="en-US" sz="7200" dirty="0">
                <a:solidFill>
                  <a:schemeClr val="accent1"/>
                </a:solidFill>
                <a:latin typeface="Arial" pitchFamily="34" charset="0"/>
              </a:rPr>
            </a:br>
            <a:r>
              <a:rPr lang="en-US" sz="7200" dirty="0">
                <a:solidFill>
                  <a:schemeClr val="accent1"/>
                </a:solidFill>
                <a:latin typeface="Arial" pitchFamily="34" charset="0"/>
              </a:rPr>
              <a:t>National Parks </a:t>
            </a:r>
            <a:endParaRPr lang="en-AU" sz="6600" dirty="0">
              <a:solidFill>
                <a:schemeClr val="accent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8868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642BAB-8EAB-4A6A-8E68-905D51CCE932}"/>
              </a:ext>
            </a:extLst>
          </p:cNvPr>
          <p:cNvSpPr txBox="1"/>
          <p:nvPr/>
        </p:nvSpPr>
        <p:spPr>
          <a:xfrm>
            <a:off x="3814221" y="169280"/>
            <a:ext cx="45635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solidFill>
                  <a:schemeClr val="accent2"/>
                </a:solidFill>
                <a:latin typeface="Arial" panose="020B0604020202020204" pitchFamily="34" charset="0"/>
              </a:rPr>
              <a:t>Nationwide ABC TV News</a:t>
            </a:r>
            <a:endParaRPr lang="en-AU" b="1" i="1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/>
            <a:r>
              <a:rPr lang="en-AU" sz="2000" b="1" dirty="0">
                <a:solidFill>
                  <a:schemeClr val="accent2"/>
                </a:solidFill>
                <a:latin typeface="Arial" panose="020B0604020202020204" pitchFamily="34" charset="0"/>
              </a:rPr>
              <a:t>3 October 2020</a:t>
            </a:r>
            <a:endParaRPr lang="en-AU" sz="2400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FEC2C1-E301-4B34-BA6A-B4031653F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489" y="1282286"/>
            <a:ext cx="3819285" cy="255758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90DBF1-6DFB-4B6B-A0E7-0D6A420E5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880" y="4121882"/>
            <a:ext cx="3804910" cy="255758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C65202-00E9-4620-B3BF-F47CA115A7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1654" y="1274025"/>
            <a:ext cx="3793274" cy="2557587"/>
          </a:xfrm>
          <a:prstGeom prst="rect">
            <a:avLst/>
          </a:prstGeom>
          <a:ln w="19050">
            <a:solidFill>
              <a:srgbClr val="0066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748FF7-ADC1-49C5-950E-181EE113ED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6048" y="4121881"/>
            <a:ext cx="4139952" cy="2566840"/>
          </a:xfrm>
          <a:prstGeom prst="rect">
            <a:avLst/>
          </a:prstGeom>
          <a:ln w="19050">
            <a:solidFill>
              <a:srgbClr val="006600"/>
            </a:solidFill>
          </a:ln>
        </p:spPr>
      </p:pic>
      <p:pic>
        <p:nvPicPr>
          <p:cNvPr id="1026" name="Picture 2" descr="ABC logo - ABC News (Australian Broadcasting Corporation)">
            <a:extLst>
              <a:ext uri="{FF2B5EF4-FFF2-40B4-BE49-F238E27FC236}">
                <a16:creationId xmlns:a16="http://schemas.microsoft.com/office/drawing/2014/main" id="{751D0EE6-8BE2-4308-B25C-29FD3490C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54" y="137581"/>
            <a:ext cx="1368152" cy="91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4423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79876" y="404814"/>
            <a:ext cx="3857625" cy="714375"/>
          </a:xfrm>
        </p:spPr>
        <p:txBody>
          <a:bodyPr/>
          <a:lstStyle/>
          <a:p>
            <a:r>
              <a:rPr lang="en-US" altLang="en-US" sz="4000" dirty="0">
                <a:solidFill>
                  <a:srgbClr val="FF0000"/>
                </a:solidFill>
                <a:latin typeface="Arial" panose="020B0604020202020204" pitchFamily="34" charset="0"/>
              </a:rPr>
              <a:t>Conclusions</a:t>
            </a:r>
            <a:endParaRPr lang="en-AU" altLang="en-US" sz="4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51384" y="1341438"/>
            <a:ext cx="11089232" cy="5111748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accent1"/>
                </a:solidFill>
              </a:rPr>
              <a:t>Geoparks drive sustainable regional development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endParaRPr lang="en-US" sz="3600" dirty="0">
              <a:solidFill>
                <a:schemeClr val="accent1"/>
              </a:solidFill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accent1"/>
                </a:solidFill>
              </a:rPr>
              <a:t>Their aim is to sustainably </a:t>
            </a:r>
            <a:r>
              <a:rPr lang="en-US" sz="3200" dirty="0">
                <a:solidFill>
                  <a:schemeClr val="accent2"/>
                </a:solidFill>
              </a:rPr>
              <a:t>‘add value’ </a:t>
            </a:r>
            <a:r>
              <a:rPr lang="en-US" sz="3200" dirty="0">
                <a:solidFill>
                  <a:schemeClr val="accent1"/>
                </a:solidFill>
              </a:rPr>
              <a:t>to local or regional communities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endParaRPr lang="en-US" sz="3200" dirty="0">
              <a:solidFill>
                <a:schemeClr val="accent1"/>
              </a:solidFill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endParaRPr lang="en-US" sz="900" dirty="0">
              <a:solidFill>
                <a:schemeClr val="accent1"/>
              </a:solidFill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accent1"/>
                </a:solidFill>
              </a:rPr>
              <a:t>This value should be easily measured through economic indicators such as </a:t>
            </a:r>
            <a:r>
              <a:rPr lang="en-US" sz="3200" dirty="0">
                <a:solidFill>
                  <a:schemeClr val="accent2"/>
                </a:solidFill>
              </a:rPr>
              <a:t>jobs</a:t>
            </a:r>
            <a:r>
              <a:rPr lang="en-US" sz="3200" dirty="0">
                <a:solidFill>
                  <a:schemeClr val="accent1"/>
                </a:solidFill>
              </a:rPr>
              <a:t> and </a:t>
            </a:r>
            <a:r>
              <a:rPr lang="en-US" sz="3200" dirty="0">
                <a:solidFill>
                  <a:schemeClr val="accent2"/>
                </a:solidFill>
              </a:rPr>
              <a:t>revenue generation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endParaRPr lang="en-US" sz="3200" dirty="0">
              <a:solidFill>
                <a:schemeClr val="accent2"/>
              </a:solidFill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accent1"/>
                </a:solidFill>
              </a:rPr>
              <a:t>We need geoparks in Australia</a:t>
            </a:r>
          </a:p>
          <a:p>
            <a:pPr marL="174625" indent="-174625" algn="just">
              <a:lnSpc>
                <a:spcPct val="100000"/>
              </a:lnSpc>
              <a:spcAft>
                <a:spcPts val="600"/>
              </a:spcAft>
              <a:buNone/>
              <a:defRPr/>
            </a:pPr>
            <a:r>
              <a:rPr lang="en-US" sz="3600" dirty="0">
                <a:solidFill>
                  <a:schemeClr val="accent1"/>
                </a:solidFill>
              </a:rPr>
              <a:t> </a:t>
            </a:r>
          </a:p>
          <a:p>
            <a:pPr marL="174625" indent="-174625" algn="just">
              <a:lnSpc>
                <a:spcPct val="100000"/>
              </a:lnSpc>
              <a:spcAft>
                <a:spcPts val="600"/>
              </a:spcAft>
              <a:buNone/>
              <a:defRPr/>
            </a:pPr>
            <a:r>
              <a:rPr lang="en-US" sz="3600" dirty="0">
                <a:solidFill>
                  <a:schemeClr val="accent1"/>
                </a:solidFill>
              </a:rPr>
              <a:t> 	</a:t>
            </a:r>
            <a:endParaRPr lang="en-US" sz="1600" dirty="0">
              <a:solidFill>
                <a:schemeClr val="accent1"/>
              </a:solidFill>
            </a:endParaRPr>
          </a:p>
          <a:p>
            <a:pPr marL="174625" indent="-174625" algn="just">
              <a:lnSpc>
                <a:spcPct val="80000"/>
              </a:lnSpc>
              <a:buFont typeface="Arial" pitchFamily="34" charset="0"/>
              <a:buChar char="•"/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786992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62306" y="2195720"/>
            <a:ext cx="8311576" cy="936104"/>
          </a:xfrm>
        </p:spPr>
        <p:txBody>
          <a:bodyPr/>
          <a:lstStyle/>
          <a:p>
            <a:r>
              <a:rPr lang="en-AU" dirty="0">
                <a:solidFill>
                  <a:schemeClr val="accent1"/>
                </a:solidFill>
                <a:latin typeface="Arial" pitchFamily="34" charset="0"/>
              </a:rPr>
              <a:t>Geoparks</a:t>
            </a:r>
            <a:br>
              <a:rPr lang="en-AU" dirty="0">
                <a:solidFill>
                  <a:schemeClr val="accent1"/>
                </a:solidFill>
                <a:latin typeface="Arial" pitchFamily="34" charset="0"/>
              </a:rPr>
            </a:br>
            <a:r>
              <a:rPr lang="en-AU" sz="2800" dirty="0">
                <a:solidFill>
                  <a:schemeClr val="accent1"/>
                </a:solidFill>
                <a:latin typeface="Arial" pitchFamily="34" charset="0"/>
              </a:rPr>
              <a:t>A powerful development vehicle for Australia</a:t>
            </a:r>
            <a:endParaRPr lang="en-US" sz="2800" dirty="0">
              <a:solidFill>
                <a:schemeClr val="accent1"/>
              </a:solidFill>
              <a:latin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671" y="237720"/>
            <a:ext cx="2792286" cy="1274094"/>
          </a:xfrm>
          <a:prstGeom prst="rect">
            <a:avLst/>
          </a:prstGeom>
          <a:ln w="12700">
            <a:solidFill>
              <a:srgbClr val="FF66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157418-FFA5-478B-8CA5-9F3FCE34D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3054" y="257643"/>
            <a:ext cx="3105012" cy="1274094"/>
          </a:xfrm>
          <a:prstGeom prst="rect">
            <a:avLst/>
          </a:prstGeom>
          <a:ln w="12700">
            <a:solidFill>
              <a:srgbClr val="CC33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99CB46-9B52-4137-9220-04666A943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726" y="241101"/>
            <a:ext cx="2972669" cy="13071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8CF3E5-B732-4087-977B-9E95B3F3A8F3}"/>
              </a:ext>
            </a:extLst>
          </p:cNvPr>
          <p:cNvSpPr txBox="1"/>
          <p:nvPr/>
        </p:nvSpPr>
        <p:spPr>
          <a:xfrm>
            <a:off x="5159896" y="3318141"/>
            <a:ext cx="24336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 dirty="0">
                <a:solidFill>
                  <a:schemeClr val="accent2"/>
                </a:solidFill>
                <a:latin typeface="Arial" panose="020B0604020202020204" pitchFamily="34" charset="0"/>
              </a:rPr>
              <a:t>THE END</a:t>
            </a:r>
          </a:p>
        </p:txBody>
      </p:sp>
      <p:pic>
        <p:nvPicPr>
          <p:cNvPr id="9" name="Picture 8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52D9B873-34D2-42AE-940E-6E795FD6F7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7" t="13447" r="8404"/>
          <a:stretch/>
        </p:blipFill>
        <p:spPr>
          <a:xfrm>
            <a:off x="576354" y="4481370"/>
            <a:ext cx="2290679" cy="20995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CFBE0E-03AE-4FA1-AFD3-D96CDE63BF1F}"/>
              </a:ext>
            </a:extLst>
          </p:cNvPr>
          <p:cNvSpPr txBox="1"/>
          <p:nvPr/>
        </p:nvSpPr>
        <p:spPr>
          <a:xfrm>
            <a:off x="3154138" y="5130493"/>
            <a:ext cx="29536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400" b="1" dirty="0">
                <a:solidFill>
                  <a:schemeClr val="accent1"/>
                </a:solidFill>
                <a:latin typeface="Arial" panose="020B0604020202020204" pitchFamily="34" charset="0"/>
              </a:rPr>
              <a:t>Ross Dowling </a:t>
            </a:r>
          </a:p>
          <a:p>
            <a:pPr algn="ctr"/>
            <a:r>
              <a:rPr lang="en-AU" sz="2400" dirty="0">
                <a:solidFill>
                  <a:schemeClr val="accent1"/>
                </a:solidFill>
              </a:rPr>
              <a:t>r.dowling@ecu.edu.au</a:t>
            </a:r>
          </a:p>
        </p:txBody>
      </p:sp>
      <p:pic>
        <p:nvPicPr>
          <p:cNvPr id="11" name="Picture 10" descr="A person standing on a rock&#10;&#10;Description automatically generated">
            <a:extLst>
              <a:ext uri="{FF2B5EF4-FFF2-40B4-BE49-F238E27FC236}">
                <a16:creationId xmlns:a16="http://schemas.microsoft.com/office/drawing/2014/main" id="{7051136E-2320-459C-9C59-2860297E8C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562" y="133920"/>
            <a:ext cx="2281196" cy="15215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C2C404-26BE-42AC-AE7A-ABDF4213CF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4178" y="4520457"/>
            <a:ext cx="1476373" cy="2080113"/>
          </a:xfrm>
          <a:prstGeom prst="rect">
            <a:avLst/>
          </a:prstGeom>
          <a:ln w="15875">
            <a:solidFill>
              <a:srgbClr val="C00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01CF1C-BF71-4F93-B562-99AAD68A56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490" y="4536786"/>
            <a:ext cx="1345662" cy="2080113"/>
          </a:xfrm>
          <a:prstGeom prst="rect">
            <a:avLst/>
          </a:prstGeom>
          <a:ln w="19050">
            <a:solidFill>
              <a:srgbClr val="FF66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4F55F7-4637-4838-8663-CDA0240C6C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16447" y="4500807"/>
            <a:ext cx="1391245" cy="208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04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56137" y="569108"/>
            <a:ext cx="2879725" cy="685800"/>
          </a:xfrm>
        </p:spPr>
        <p:txBody>
          <a:bodyPr/>
          <a:lstStyle/>
          <a:p>
            <a:r>
              <a:rPr lang="en-US" altLang="en-US" dirty="0" err="1">
                <a:solidFill>
                  <a:schemeClr val="accent2"/>
                </a:solidFill>
                <a:latin typeface="Arial" panose="020B0604020202020204" pitchFamily="34" charset="0"/>
              </a:rPr>
              <a:t>Geoparks</a:t>
            </a:r>
            <a:endParaRPr lang="en-US" altLang="en-US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31504" y="2132856"/>
            <a:ext cx="9217024" cy="3672408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AU" sz="3600" dirty="0">
                <a:solidFill>
                  <a:schemeClr val="accent1"/>
                </a:solidFill>
              </a:rPr>
              <a:t>A Geopark is a UNESCO initiative which starts with geology and landscape to foster sustainable regional economic development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AU" sz="3600" dirty="0">
              <a:solidFill>
                <a:schemeClr val="accent1"/>
              </a:solidFill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AU" sz="3600" dirty="0">
                <a:solidFill>
                  <a:schemeClr val="accent1"/>
                </a:solidFill>
              </a:rPr>
              <a:t>Geoparks foster conservation, community well-being and economic development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None/>
              <a:defRPr/>
            </a:pPr>
            <a:endParaRPr lang="en-AU" sz="3600" dirty="0">
              <a:solidFill>
                <a:schemeClr val="accent1"/>
              </a:solidFill>
            </a:endParaRPr>
          </a:p>
        </p:txBody>
      </p:sp>
      <p:pic>
        <p:nvPicPr>
          <p:cNvPr id="142340" name="Picture 16" descr=" 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473" y="404008"/>
            <a:ext cx="13382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1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684" y="404008"/>
            <a:ext cx="1098836" cy="141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6805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355493" y="466818"/>
            <a:ext cx="5112568" cy="685800"/>
          </a:xfrm>
        </p:spPr>
        <p:txBody>
          <a:bodyPr/>
          <a:lstStyle/>
          <a:p>
            <a:r>
              <a:rPr lang="en-US" altLang="en-US" dirty="0" err="1">
                <a:solidFill>
                  <a:schemeClr val="accent2"/>
                </a:solidFill>
                <a:latin typeface="Arial" panose="020B0604020202020204" pitchFamily="34" charset="0"/>
              </a:rPr>
              <a:t>Geopark</a:t>
            </a:r>
            <a:r>
              <a:rPr lang="en-US" altLang="en-US" dirty="0">
                <a:solidFill>
                  <a:schemeClr val="accent2"/>
                </a:solidFill>
                <a:latin typeface="Arial" panose="020B0604020202020204" pitchFamily="34" charset="0"/>
              </a:rPr>
              <a:t> Essentials</a:t>
            </a:r>
          </a:p>
        </p:txBody>
      </p:sp>
      <p:pic>
        <p:nvPicPr>
          <p:cNvPr id="142340" name="Picture 16" descr=" 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046" y="301718"/>
            <a:ext cx="13382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1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633" y="205410"/>
            <a:ext cx="1072877" cy="138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63552" y="1700808"/>
            <a:ext cx="790843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SzPct val="100000"/>
            </a:pPr>
            <a:r>
              <a:rPr lang="en-AU" sz="3200" b="1" dirty="0">
                <a:solidFill>
                  <a:schemeClr val="accent1"/>
                </a:solidFill>
              </a:rPr>
              <a:t>       </a:t>
            </a:r>
            <a:r>
              <a:rPr lang="en-AU" sz="3600" b="1" dirty="0">
                <a:solidFill>
                  <a:schemeClr val="accent1"/>
                </a:solidFill>
              </a:rPr>
              <a:t>The five fundamental features of a       	UNESCO Global </a:t>
            </a:r>
            <a:r>
              <a:rPr lang="en-AU" sz="3600" b="1" dirty="0" err="1">
                <a:solidFill>
                  <a:schemeClr val="accent1"/>
                </a:solidFill>
              </a:rPr>
              <a:t>Geopark</a:t>
            </a:r>
            <a:r>
              <a:rPr lang="en-AU" sz="3600" b="1" dirty="0">
                <a:solidFill>
                  <a:schemeClr val="accent1"/>
                </a:solidFill>
              </a:rPr>
              <a:t> are:</a:t>
            </a:r>
          </a:p>
          <a:p>
            <a:pPr>
              <a:buClrTx/>
              <a:buSzPct val="100000"/>
            </a:pPr>
            <a:endParaRPr lang="en-AU" sz="3200" b="1" dirty="0">
              <a:solidFill>
                <a:schemeClr val="accent1"/>
              </a:solidFill>
            </a:endParaRPr>
          </a:p>
          <a:p>
            <a:pPr marL="514350" indent="-514350">
              <a:buSzPct val="100000"/>
              <a:buAutoNum type="arabicPeriod"/>
            </a:pPr>
            <a:r>
              <a:rPr lang="en-AU" sz="3200" b="1" dirty="0">
                <a:solidFill>
                  <a:schemeClr val="accent1"/>
                </a:solidFill>
              </a:rPr>
              <a:t>Geological heritage of international value</a:t>
            </a:r>
          </a:p>
          <a:p>
            <a:pPr marL="514350" indent="-514350">
              <a:buSzPct val="100000"/>
              <a:buAutoNum type="arabicPeriod"/>
            </a:pPr>
            <a:r>
              <a:rPr lang="en-AU" sz="3200" b="1" dirty="0">
                <a:solidFill>
                  <a:schemeClr val="accent1"/>
                </a:solidFill>
              </a:rPr>
              <a:t>A clear boundary and good governance</a:t>
            </a:r>
          </a:p>
          <a:p>
            <a:pPr marL="514350" indent="-514350">
              <a:buSzPct val="100000"/>
              <a:buAutoNum type="arabicPeriod"/>
            </a:pPr>
            <a:r>
              <a:rPr lang="en-AU" sz="3200" b="1" dirty="0">
                <a:solidFill>
                  <a:schemeClr val="accent1"/>
                </a:solidFill>
              </a:rPr>
              <a:t>Visibility - information and promotion</a:t>
            </a:r>
          </a:p>
          <a:p>
            <a:pPr marL="514350" indent="-514350">
              <a:buSzPct val="100000"/>
              <a:buAutoNum type="arabicPeriod"/>
            </a:pPr>
            <a:r>
              <a:rPr lang="en-AU" sz="3200" b="1" dirty="0">
                <a:solidFill>
                  <a:schemeClr val="accent1"/>
                </a:solidFill>
              </a:rPr>
              <a:t>Networking – within the park and across the global network</a:t>
            </a:r>
          </a:p>
          <a:p>
            <a:pPr marL="514350" indent="-514350">
              <a:buSzPct val="100000"/>
              <a:buAutoNum type="arabicPeriod"/>
            </a:pPr>
            <a:r>
              <a:rPr lang="en-AU" sz="3200" b="1" dirty="0" err="1">
                <a:solidFill>
                  <a:schemeClr val="accent1"/>
                </a:solidFill>
              </a:rPr>
              <a:t>Geoparks</a:t>
            </a:r>
            <a:r>
              <a:rPr lang="en-AU" sz="3200" b="1" dirty="0">
                <a:solidFill>
                  <a:schemeClr val="accent1"/>
                </a:solidFill>
              </a:rPr>
              <a:t> are re-evaluated every 4 years</a:t>
            </a:r>
          </a:p>
        </p:txBody>
      </p:sp>
    </p:spTree>
    <p:extLst>
      <p:ext uri="{BB962C8B-B14F-4D97-AF65-F5344CB8AC3E}">
        <p14:creationId xmlns:p14="http://schemas.microsoft.com/office/powerpoint/2010/main" val="402540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43472" y="1844824"/>
            <a:ext cx="9793088" cy="3960440"/>
          </a:xfrm>
        </p:spPr>
        <p:txBody>
          <a:bodyPr/>
          <a:lstStyle/>
          <a:p>
            <a:r>
              <a:rPr lang="en-US" sz="7200" dirty="0" err="1">
                <a:solidFill>
                  <a:schemeClr val="accent1"/>
                </a:solidFill>
                <a:latin typeface="Arial" pitchFamily="34" charset="0"/>
              </a:rPr>
              <a:t>Geotourism</a:t>
            </a:r>
            <a:br>
              <a:rPr lang="en-US" sz="7200" dirty="0">
                <a:solidFill>
                  <a:schemeClr val="accent1"/>
                </a:solidFill>
                <a:latin typeface="Arial" pitchFamily="34" charset="0"/>
              </a:rPr>
            </a:br>
            <a:r>
              <a:rPr lang="en-US" sz="7200" dirty="0">
                <a:solidFill>
                  <a:schemeClr val="accent1"/>
                </a:solidFill>
                <a:latin typeface="Arial" pitchFamily="34" charset="0"/>
              </a:rPr>
              <a:t>is not Ecotourism</a:t>
            </a:r>
            <a:br>
              <a:rPr lang="en-US" sz="7200" dirty="0">
                <a:solidFill>
                  <a:schemeClr val="accent1"/>
                </a:solidFill>
                <a:latin typeface="Arial" pitchFamily="34" charset="0"/>
              </a:rPr>
            </a:br>
            <a:r>
              <a:rPr lang="en-US" sz="7200" dirty="0">
                <a:solidFill>
                  <a:schemeClr val="accent1"/>
                </a:solidFill>
                <a:latin typeface="Arial" pitchFamily="34" charset="0"/>
              </a:rPr>
              <a:t>and it is not</a:t>
            </a:r>
            <a:br>
              <a:rPr lang="en-US" sz="7200" dirty="0">
                <a:solidFill>
                  <a:schemeClr val="accent1"/>
                </a:solidFill>
                <a:latin typeface="Arial" pitchFamily="34" charset="0"/>
              </a:rPr>
            </a:br>
            <a:r>
              <a:rPr lang="en-US" sz="7200" dirty="0">
                <a:solidFill>
                  <a:schemeClr val="accent1"/>
                </a:solidFill>
                <a:latin typeface="Arial" pitchFamily="34" charset="0"/>
              </a:rPr>
              <a:t>Geological Tourism </a:t>
            </a:r>
            <a:endParaRPr lang="en-AU" sz="6600" dirty="0">
              <a:solidFill>
                <a:schemeClr val="accent1"/>
              </a:solidFill>
              <a:latin typeface="Arial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7FE8BC-7CFC-41B9-9433-8ABD0EA0B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520" y="476672"/>
            <a:ext cx="8568952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en-US" kern="0" dirty="0">
                <a:solidFill>
                  <a:schemeClr val="accent2"/>
                </a:solidFill>
                <a:latin typeface="Arial" panose="020B0604020202020204" pitchFamily="34" charset="0"/>
              </a:rPr>
              <a:t>Geoparks are powered by </a:t>
            </a:r>
            <a:r>
              <a:rPr lang="en-US" altLang="en-US" kern="0" dirty="0" err="1">
                <a:solidFill>
                  <a:schemeClr val="accent2"/>
                </a:solidFill>
                <a:latin typeface="Arial" panose="020B0604020202020204" pitchFamily="34" charset="0"/>
              </a:rPr>
              <a:t>Geotourism</a:t>
            </a:r>
            <a:endParaRPr lang="en-AU" altLang="en-US" kern="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56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47728" y="308380"/>
            <a:ext cx="5538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chemeClr val="accent2"/>
                </a:solidFill>
                <a:latin typeface="Arial" panose="020B0604020202020204" pitchFamily="34" charset="0"/>
              </a:rPr>
              <a:t>Geoparks &amp; </a:t>
            </a:r>
            <a:r>
              <a:rPr lang="en-AU" sz="36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Geotourism</a:t>
            </a:r>
            <a:endParaRPr lang="en-AU" sz="3600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1028" name="Picture 4" descr="https://rac.com.au/-/media/images/rac-website/car-and-motoring/tiles/tiles/roadside-assistance-hilux.jpg?la=en&amp;hash=DC4612DE7EFBC72B09BA312F956FFDCBCC30650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" t="9948" r="5697" b="17997"/>
          <a:stretch/>
        </p:blipFill>
        <p:spPr bwMode="auto">
          <a:xfrm>
            <a:off x="2351584" y="1335294"/>
            <a:ext cx="4226138" cy="265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photos of a car engin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5"/>
          <a:stretch/>
        </p:blipFill>
        <p:spPr bwMode="auto">
          <a:xfrm>
            <a:off x="2346025" y="4143213"/>
            <a:ext cx="4231697" cy="261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95047" y="1687159"/>
            <a:ext cx="33380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4000" b="1" dirty="0" err="1">
                <a:solidFill>
                  <a:schemeClr val="accent1"/>
                </a:solidFill>
              </a:rPr>
              <a:t>Geoparks</a:t>
            </a:r>
            <a:r>
              <a:rPr lang="en-AU" sz="4000" b="1" dirty="0">
                <a:solidFill>
                  <a:schemeClr val="accent1"/>
                </a:solidFill>
              </a:rPr>
              <a:t> </a:t>
            </a:r>
          </a:p>
          <a:p>
            <a:pPr algn="ctr"/>
            <a:r>
              <a:rPr lang="en-AU" sz="4000" b="1" dirty="0">
                <a:solidFill>
                  <a:schemeClr val="accent1"/>
                </a:solidFill>
              </a:rPr>
              <a:t>are the vehicle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48128" y="4509121"/>
            <a:ext cx="29081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4000" b="1" dirty="0" err="1">
                <a:solidFill>
                  <a:schemeClr val="accent1"/>
                </a:solidFill>
              </a:rPr>
              <a:t>Geotourism</a:t>
            </a:r>
            <a:r>
              <a:rPr lang="en-AU" sz="4000" b="1" dirty="0">
                <a:solidFill>
                  <a:schemeClr val="accent1"/>
                </a:solidFill>
              </a:rPr>
              <a:t> </a:t>
            </a:r>
          </a:p>
          <a:p>
            <a:pPr algn="ctr"/>
            <a:r>
              <a:rPr lang="en-AU" sz="4000" b="1" dirty="0">
                <a:solidFill>
                  <a:schemeClr val="accent1"/>
                </a:solidFill>
              </a:rPr>
              <a:t>is the engine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308380"/>
            <a:ext cx="1027010" cy="83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9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>
            <a:extLst>
              <a:ext uri="{FF2B5EF4-FFF2-40B4-BE49-F238E27FC236}">
                <a16:creationId xmlns:a16="http://schemas.microsoft.com/office/drawing/2014/main" id="{5C7865D6-CC0D-4B44-9113-744A95BA023E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23392" y="1412776"/>
            <a:ext cx="7344816" cy="4932320"/>
          </a:xfrm>
        </p:spPr>
        <p:txBody>
          <a:bodyPr/>
          <a:lstStyle/>
          <a:p>
            <a:pPr marL="268288" indent="0" algn="just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AU" sz="3200" dirty="0">
                <a:solidFill>
                  <a:schemeClr val="accent2"/>
                </a:solidFill>
              </a:rPr>
              <a:t>A</a:t>
            </a:r>
            <a:r>
              <a:rPr lang="en-AU" sz="3200" dirty="0">
                <a:solidFill>
                  <a:schemeClr val="accent1"/>
                </a:solidFill>
              </a:rPr>
              <a:t>biotic</a:t>
            </a:r>
            <a:r>
              <a:rPr lang="en-AU" sz="3200" dirty="0"/>
              <a:t> – non living parts of the environment – earth </a:t>
            </a:r>
            <a:r>
              <a:rPr lang="en-AU" sz="3200" dirty="0">
                <a:solidFill>
                  <a:schemeClr val="accent1"/>
                </a:solidFill>
              </a:rPr>
              <a:t>geology</a:t>
            </a:r>
            <a:r>
              <a:rPr lang="en-AU" sz="3200" dirty="0"/>
              <a:t> (landscape &amp; landforms) and </a:t>
            </a:r>
            <a:r>
              <a:rPr lang="en-AU" sz="3200" dirty="0">
                <a:solidFill>
                  <a:schemeClr val="accent1"/>
                </a:solidFill>
              </a:rPr>
              <a:t>sky </a:t>
            </a:r>
            <a:r>
              <a:rPr lang="en-AU" sz="3200" dirty="0"/>
              <a:t>(astrology &amp; climate)  </a:t>
            </a:r>
          </a:p>
          <a:p>
            <a:pPr marL="268288" indent="0" algn="just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en-AU" sz="1400" dirty="0"/>
          </a:p>
          <a:p>
            <a:pPr marL="268288" indent="0" algn="just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AU" sz="3200" dirty="0">
                <a:solidFill>
                  <a:schemeClr val="accent2"/>
                </a:solidFill>
              </a:rPr>
              <a:t>B</a:t>
            </a:r>
            <a:r>
              <a:rPr lang="en-AU" sz="3200" dirty="0">
                <a:solidFill>
                  <a:schemeClr val="accent1"/>
                </a:solidFill>
              </a:rPr>
              <a:t>iotic</a:t>
            </a:r>
            <a:r>
              <a:rPr lang="en-AU" sz="3200" dirty="0"/>
              <a:t> – the living parts of the environment - both </a:t>
            </a:r>
            <a:r>
              <a:rPr lang="en-AU" sz="3200" dirty="0">
                <a:solidFill>
                  <a:schemeClr val="accent1"/>
                </a:solidFill>
              </a:rPr>
              <a:t>plants</a:t>
            </a:r>
            <a:r>
              <a:rPr lang="en-AU" sz="3200" dirty="0"/>
              <a:t> (flora) and </a:t>
            </a:r>
            <a:r>
              <a:rPr lang="en-AU" sz="3200" dirty="0">
                <a:solidFill>
                  <a:schemeClr val="accent1"/>
                </a:solidFill>
              </a:rPr>
              <a:t>animals</a:t>
            </a:r>
            <a:r>
              <a:rPr lang="en-AU" sz="3200" dirty="0"/>
              <a:t> (fauna)</a:t>
            </a:r>
          </a:p>
          <a:p>
            <a:pPr marL="268288" indent="0" algn="just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en-AU" sz="1400" dirty="0"/>
          </a:p>
          <a:p>
            <a:pPr marL="268288" indent="0" algn="just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AU" sz="3200" dirty="0">
                <a:solidFill>
                  <a:schemeClr val="accent2"/>
                </a:solidFill>
              </a:rPr>
              <a:t>C</a:t>
            </a:r>
            <a:r>
              <a:rPr lang="en-AU" sz="3200" dirty="0">
                <a:solidFill>
                  <a:schemeClr val="accent1"/>
                </a:solidFill>
              </a:rPr>
              <a:t>ulture</a:t>
            </a:r>
            <a:r>
              <a:rPr lang="en-AU" sz="3200" dirty="0"/>
              <a:t> – people </a:t>
            </a:r>
            <a:r>
              <a:rPr lang="en-AU" sz="3200" dirty="0">
                <a:solidFill>
                  <a:schemeClr val="accent1"/>
                </a:solidFill>
              </a:rPr>
              <a:t>past</a:t>
            </a:r>
            <a:r>
              <a:rPr lang="en-AU" sz="3200" dirty="0"/>
              <a:t> and </a:t>
            </a:r>
            <a:r>
              <a:rPr lang="en-AU" sz="3200" dirty="0">
                <a:solidFill>
                  <a:schemeClr val="accent1"/>
                </a:solidFill>
              </a:rPr>
              <a:t>present</a:t>
            </a:r>
          </a:p>
          <a:p>
            <a:pPr marL="174625" indent="0" algn="just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en-AU" sz="1200" dirty="0"/>
          </a:p>
          <a:p>
            <a:pPr marL="688975" indent="-514350" algn="just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 typeface="Wingdings" panose="05000000000000000000" pitchFamily="2" charset="2"/>
              <a:buAutoNum type="arabicPeriod"/>
              <a:defRPr/>
            </a:pPr>
            <a:endParaRPr lang="en-AU" sz="3200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FB1DD19-36FE-451A-9B05-77EF2401C3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9" t="10100" r="12304" b="18501"/>
          <a:stretch/>
        </p:blipFill>
        <p:spPr>
          <a:xfrm>
            <a:off x="8328248" y="153797"/>
            <a:ext cx="2986214" cy="6550405"/>
          </a:xfrm>
          <a:prstGeom prst="rect">
            <a:avLst/>
          </a:prstGeom>
          <a:ln w="19050">
            <a:solidFill>
              <a:srgbClr val="CC6600"/>
            </a:solidFill>
          </a:ln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9337E725-15FD-48B7-A415-ABF2881C4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520" y="332656"/>
            <a:ext cx="4752528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en-US" kern="0" dirty="0" err="1">
                <a:solidFill>
                  <a:schemeClr val="accent2"/>
                </a:solidFill>
                <a:latin typeface="Arial" panose="020B0604020202020204" pitchFamily="34" charset="0"/>
              </a:rPr>
              <a:t>Geotourism’s</a:t>
            </a:r>
            <a:r>
              <a:rPr lang="en-US" altLang="en-US" kern="0" dirty="0">
                <a:solidFill>
                  <a:schemeClr val="accent2"/>
                </a:solidFill>
                <a:latin typeface="Arial" panose="020B0604020202020204" pitchFamily="34" charset="0"/>
              </a:rPr>
              <a:t> ‘ABC’</a:t>
            </a:r>
            <a:endParaRPr lang="en-AU" altLang="en-US" kern="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84817" y="404666"/>
            <a:ext cx="4680694" cy="714375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  <a:latin typeface="Arial" pitchFamily="34" charset="0"/>
              </a:rPr>
              <a:t>Levels of </a:t>
            </a:r>
            <a:r>
              <a:rPr lang="en-US" dirty="0" err="1">
                <a:solidFill>
                  <a:schemeClr val="accent2"/>
                </a:solidFill>
                <a:latin typeface="Arial" pitchFamily="34" charset="0"/>
              </a:rPr>
              <a:t>Geoparks</a:t>
            </a:r>
            <a:endParaRPr lang="en-AU" dirty="0">
              <a:solidFill>
                <a:schemeClr val="accent2"/>
              </a:solidFill>
              <a:latin typeface="Arial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836142"/>
              </p:ext>
            </p:extLst>
          </p:nvPr>
        </p:nvGraphicFramePr>
        <p:xfrm>
          <a:off x="1343472" y="1340768"/>
          <a:ext cx="4248472" cy="4902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89388">
                <a:tc>
                  <a:txBody>
                    <a:bodyPr/>
                    <a:lstStyle/>
                    <a:p>
                      <a:pPr algn="ctr"/>
                      <a:endParaRPr lang="en-AU" sz="1200" dirty="0"/>
                    </a:p>
                    <a:p>
                      <a:pPr algn="ctr"/>
                      <a:r>
                        <a:rPr lang="en-AU" sz="3600" dirty="0"/>
                        <a:t>Level 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6672">
                <a:tc>
                  <a:txBody>
                    <a:bodyPr/>
                    <a:lstStyle/>
                    <a:p>
                      <a:pPr algn="ctr"/>
                      <a:endParaRPr lang="en-AU" sz="1200" b="1" dirty="0">
                        <a:solidFill>
                          <a:schemeClr val="accent1"/>
                        </a:solidFill>
                      </a:endParaRPr>
                    </a:p>
                    <a:p>
                      <a:pPr algn="ctr"/>
                      <a:r>
                        <a:rPr lang="en-AU" sz="3600" b="1" dirty="0">
                          <a:solidFill>
                            <a:schemeClr val="accent1"/>
                          </a:solidFill>
                        </a:rPr>
                        <a:t>Aspiring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6672">
                <a:tc>
                  <a:txBody>
                    <a:bodyPr/>
                    <a:lstStyle/>
                    <a:p>
                      <a:pPr algn="ctr"/>
                      <a:endParaRPr lang="en-AU" sz="1400" b="1" dirty="0">
                        <a:solidFill>
                          <a:schemeClr val="accent1"/>
                        </a:solidFill>
                      </a:endParaRPr>
                    </a:p>
                    <a:p>
                      <a:pPr algn="ctr"/>
                      <a:r>
                        <a:rPr lang="en-AU" sz="3600" b="1" dirty="0">
                          <a:solidFill>
                            <a:schemeClr val="accent1"/>
                          </a:solidFill>
                        </a:rPr>
                        <a:t>National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9515">
                <a:tc>
                  <a:txBody>
                    <a:bodyPr/>
                    <a:lstStyle/>
                    <a:p>
                      <a:pPr algn="ctr"/>
                      <a:endParaRPr lang="en-AU" sz="1400" b="1" dirty="0">
                        <a:solidFill>
                          <a:schemeClr val="accent1"/>
                        </a:solidFill>
                      </a:endParaRPr>
                    </a:p>
                    <a:p>
                      <a:pPr algn="ctr"/>
                      <a:r>
                        <a:rPr lang="en-AU" sz="3600" b="1" dirty="0">
                          <a:solidFill>
                            <a:schemeClr val="accent1"/>
                          </a:solidFill>
                        </a:rPr>
                        <a:t>Global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120" y="2060848"/>
            <a:ext cx="3528392" cy="4588566"/>
          </a:xfrm>
          <a:prstGeom prst="rect">
            <a:avLst/>
          </a:prstGeom>
          <a:ln w="25400">
            <a:solidFill>
              <a:srgbClr val="00CC99"/>
            </a:solidFill>
          </a:ln>
        </p:spPr>
      </p:pic>
      <p:sp>
        <p:nvSpPr>
          <p:cNvPr id="2" name="Right Arrow 1"/>
          <p:cNvSpPr/>
          <p:nvPr/>
        </p:nvSpPr>
        <p:spPr bwMode="auto">
          <a:xfrm>
            <a:off x="5735960" y="5229200"/>
            <a:ext cx="978408" cy="484632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122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/>
      <p:bldP spid="2" grpId="0" animBg="1"/>
    </p:bldLst>
  </p:timing>
</p:sld>
</file>

<file path=ppt/theme/theme1.xml><?xml version="1.0" encoding="utf-8"?>
<a:theme xmlns:a="http://schemas.openxmlformats.org/drawingml/2006/main" name="robynp~1">
  <a:themeElements>
    <a:clrScheme name="">
      <a:dk1>
        <a:srgbClr val="000000"/>
      </a:dk1>
      <a:lt1>
        <a:srgbClr val="FFFFFF"/>
      </a:lt1>
      <a:dk2>
        <a:srgbClr val="0000FF"/>
      </a:dk2>
      <a:lt2>
        <a:srgbClr val="00279F"/>
      </a:lt2>
      <a:accent1>
        <a:srgbClr val="0000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0000"/>
      </a:accent6>
      <a:hlink>
        <a:srgbClr val="FC0128"/>
      </a:hlink>
      <a:folHlink>
        <a:srgbClr val="C0C0C0"/>
      </a:folHlink>
    </a:clrScheme>
    <a:fontScheme name="robynp~1.pp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robynp~1.p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bynp~1.pp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bynp~1.pp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bynp~1.pp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bynp~1.pp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bynp~1.pp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bynp~1.pp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C:\My Documents\retreats\robynp~1.ppt</Template>
  <TotalTime>21127</TotalTime>
  <Words>521</Words>
  <Application>Microsoft Office PowerPoint</Application>
  <PresentationFormat>Widescreen</PresentationFormat>
  <Paragraphs>195</Paragraphs>
  <Slides>32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Monotype Sorts</vt:lpstr>
      <vt:lpstr>Times New Roman</vt:lpstr>
      <vt:lpstr>Wingdings</vt:lpstr>
      <vt:lpstr>robynp~1</vt:lpstr>
      <vt:lpstr>Geoparks A powerful development vehicle for Australia</vt:lpstr>
      <vt:lpstr> Geoparks   </vt:lpstr>
      <vt:lpstr>Geoparks are not  National Parks </vt:lpstr>
      <vt:lpstr>Geoparks</vt:lpstr>
      <vt:lpstr>Geopark Essentials</vt:lpstr>
      <vt:lpstr>Geotourism is not Ecotourism and it is not Geological Tourism </vt:lpstr>
      <vt:lpstr>PowerPoint Presentation</vt:lpstr>
      <vt:lpstr>PowerPoint Presentation</vt:lpstr>
      <vt:lpstr>Levels of Geoparks</vt:lpstr>
      <vt:lpstr>PowerPoint Presentation</vt:lpstr>
      <vt:lpstr>UNESCO Global Geoparks [161 in 44 countries]</vt:lpstr>
      <vt:lpstr>PowerPoint Presentation</vt:lpstr>
      <vt:lpstr>PowerPoint Presentation</vt:lpstr>
      <vt:lpstr>Economic Benefits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Access &amp; Activity</vt:lpstr>
      <vt:lpstr>Activity and Attraction</vt:lpstr>
      <vt:lpstr>Accommodation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Geoparks A powerful development vehicle for Australia</vt:lpstr>
    </vt:vector>
  </TitlesOfParts>
  <Company>Edith Cowan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Geotourism</dc:title>
  <dc:creator>Ross Dowling</dc:creator>
  <cp:lastModifiedBy>Ross DOWLING</cp:lastModifiedBy>
  <cp:revision>1067</cp:revision>
  <cp:lastPrinted>2020-11-15T23:56:30Z</cp:lastPrinted>
  <dcterms:created xsi:type="dcterms:W3CDTF">1998-11-10T02:16:20Z</dcterms:created>
  <dcterms:modified xsi:type="dcterms:W3CDTF">2020-11-16T00:20:47Z</dcterms:modified>
</cp:coreProperties>
</file>